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0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7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013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0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8662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88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830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3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0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0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0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2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920FF-D984-408D-B941-AFA0266E467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910E64-2946-43E4-B49A-92010B037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0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4CEF93-154F-4ACC-9A77-CC47D7C3DA03}"/>
              </a:ext>
            </a:extLst>
          </p:cNvPr>
          <p:cNvSpPr/>
          <p:nvPr/>
        </p:nvSpPr>
        <p:spPr>
          <a:xfrm>
            <a:off x="1946744" y="202637"/>
            <a:ext cx="7274560" cy="86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5100" marR="903605" indent="-457200">
              <a:spcBef>
                <a:spcPts val="295"/>
              </a:spcBef>
              <a:spcAft>
                <a:spcPts val="0"/>
              </a:spcAft>
            </a:pPr>
            <a:r>
              <a:rPr lang="en-US" b="1" i="1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The Detroit Chapter of the Links Incorporated Standing -  Committees: 2023-2024 </a:t>
            </a:r>
            <a:r>
              <a:rPr lang="en-US" b="1" i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DRAFT</a:t>
            </a:r>
          </a:p>
          <a:p>
            <a:pPr marL="1435100" marR="903605" indent="-457200" algn="ctr">
              <a:spcBef>
                <a:spcPts val="295"/>
              </a:spcBef>
              <a:spcAft>
                <a:spcPts val="0"/>
              </a:spcAft>
            </a:pPr>
            <a:r>
              <a:rPr lang="en-US" sz="1200" b="1" i="1" dirty="0">
                <a:ln>
                  <a:noFill/>
                </a:ln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* Chair   ** Co-Chair</a:t>
            </a:r>
            <a:endParaRPr lang="en-US" sz="1200" b="1" dirty="0">
              <a:ln>
                <a:noFill/>
              </a:ln>
              <a:solidFill>
                <a:srgbClr val="00B05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1FCD5A-29A9-4A4E-9AFE-4EA4B54B3AC2}"/>
              </a:ext>
            </a:extLst>
          </p:cNvPr>
          <p:cNvSpPr txBox="1"/>
          <p:nvPr/>
        </p:nvSpPr>
        <p:spPr>
          <a:xfrm>
            <a:off x="739643" y="1449162"/>
            <a:ext cx="2590800" cy="177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Archives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Michele Peterson*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Charmaine D. Johnson**</a:t>
            </a:r>
          </a:p>
          <a:p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Mearon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Lewers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Alison Vaughn</a:t>
            </a:r>
          </a:p>
          <a:p>
            <a:endParaRPr lang="en-US" sz="105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E9DE8B-F311-4EB2-9614-3FD10625D5DB}"/>
              </a:ext>
            </a:extLst>
          </p:cNvPr>
          <p:cNvSpPr txBox="1"/>
          <p:nvPr/>
        </p:nvSpPr>
        <p:spPr>
          <a:xfrm>
            <a:off x="2877345" y="1391850"/>
            <a:ext cx="259080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By-Laws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Gladys Ayala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Premeph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Denise Lewis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Khalilah Spencer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E2C111-5C57-4F0E-8976-E4FE091E53A6}"/>
              </a:ext>
            </a:extLst>
          </p:cNvPr>
          <p:cNvSpPr txBox="1"/>
          <p:nvPr/>
        </p:nvSpPr>
        <p:spPr>
          <a:xfrm>
            <a:off x="7832188" y="1284911"/>
            <a:ext cx="25908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Membership *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Kimberly Keaton Williams*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Denise Brooks-Williams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Jennifer Fuller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Allison Martin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Aida Owens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Lauren Sanders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Alecia Ashford Taylor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Marcia Turner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A10146-B54A-4026-9951-34F54D1EC1A2}"/>
              </a:ext>
            </a:extLst>
          </p:cNvPr>
          <p:cNvSpPr txBox="1"/>
          <p:nvPr/>
        </p:nvSpPr>
        <p:spPr>
          <a:xfrm>
            <a:off x="735908" y="2354016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Ethics &amp; Standards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Shirley Mobley Woods*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Alison Vaughn**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Sandra Bulger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Deborah Ford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Beverly Green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Aida Owens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03A608-FAEA-4BCC-A975-1A5D870D9AD7}"/>
              </a:ext>
            </a:extLst>
          </p:cNvPr>
          <p:cNvSpPr txBox="1"/>
          <p:nvPr/>
        </p:nvSpPr>
        <p:spPr>
          <a:xfrm>
            <a:off x="2865346" y="2257076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Tyra Evans*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Iris Taylor**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Angel Austin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Denise Brooks-Williams 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Patricia White (Ex-Officio)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26138A-5CFD-4B42-9C70-516A603CA269}"/>
              </a:ext>
            </a:extLst>
          </p:cNvPr>
          <p:cNvSpPr txBox="1"/>
          <p:nvPr/>
        </p:nvSpPr>
        <p:spPr>
          <a:xfrm>
            <a:off x="5848406" y="3326916"/>
            <a:ext cx="165070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Hospitality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Alecia Ashford Taylor*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96F280-0487-429D-9EB5-178F63758CDE}"/>
              </a:ext>
            </a:extLst>
          </p:cNvPr>
          <p:cNvSpPr txBox="1"/>
          <p:nvPr/>
        </p:nvSpPr>
        <p:spPr>
          <a:xfrm>
            <a:off x="721902" y="3589365"/>
            <a:ext cx="2590800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Internal Audit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Tyra Evans*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Tiffany Gunter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Angel Austin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E92B94-134F-459F-9166-A1004A22C5D6}"/>
              </a:ext>
            </a:extLst>
          </p:cNvPr>
          <p:cNvSpPr txBox="1"/>
          <p:nvPr/>
        </p:nvSpPr>
        <p:spPr>
          <a:xfrm>
            <a:off x="2865346" y="3373431"/>
            <a:ext cx="2939317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Program* </a:t>
            </a:r>
          </a:p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Refer to the Playbook for Facet Membership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Kristi Stepp*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______________**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Gail Perry Mason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Lesley Farrow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Christina Clark (HBCU)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___________(HHS) (Hat Strut)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Anika Gross (IT)* (Speakers Forum)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Shauna Ryder Diggs (IT)**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Sherri Pierce (NTS)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_____________________**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Shirley Mobley Woods (STY)*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Alison Vaughn ( STY)**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Chrystal Wilson (Arts)*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__________________**</a:t>
            </a:r>
          </a:p>
          <a:p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Roshunda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Price (STEAM)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Jennifer Fuller ( STEAM)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29F8D5-192C-464F-931C-95B2818B9FFF}"/>
              </a:ext>
            </a:extLst>
          </p:cNvPr>
          <p:cNvSpPr txBox="1"/>
          <p:nvPr/>
        </p:nvSpPr>
        <p:spPr>
          <a:xfrm>
            <a:off x="5823430" y="4239736"/>
            <a:ext cx="2590800" cy="177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Protocol/Rituals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Linda Parker*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Doris Anderson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Deborah Ford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Khalilah Spencer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A_Links_Green_Detroit (MI)_RGB.jpg">
            <a:extLst>
              <a:ext uri="{FF2B5EF4-FFF2-40B4-BE49-F238E27FC236}">
                <a16:creationId xmlns:a16="http://schemas.microsoft.com/office/drawing/2014/main" id="{5E817E3F-0C77-4C7B-8388-659DAA2C7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331" y="189343"/>
            <a:ext cx="18415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654D5C-3C08-4311-94D6-124C862B1C8B}"/>
              </a:ext>
            </a:extLst>
          </p:cNvPr>
          <p:cNvSpPr txBox="1"/>
          <p:nvPr/>
        </p:nvSpPr>
        <p:spPr>
          <a:xfrm>
            <a:off x="591268" y="6457779"/>
            <a:ext cx="14811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of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EA1860-6CC8-8C7E-F4F0-6D3E7A389D6E}"/>
              </a:ext>
            </a:extLst>
          </p:cNvPr>
          <p:cNvSpPr txBox="1"/>
          <p:nvPr/>
        </p:nvSpPr>
        <p:spPr>
          <a:xfrm>
            <a:off x="5817151" y="1284911"/>
            <a:ext cx="2590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Technology/Electronic Communication/Publici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ty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Katrina Turnbow**</a:t>
            </a:r>
          </a:p>
          <a:p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Corri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Wofford**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Lauren Sanders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Robbie Archer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Yolonda Bates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Judith McNeely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Chrystal Wilson 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Michele Peterson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Kimberly Gill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57ACB5-C907-C082-6A9E-3FCC98900825}"/>
              </a:ext>
            </a:extLst>
          </p:cNvPr>
          <p:cNvSpPr txBox="1"/>
          <p:nvPr/>
        </p:nvSpPr>
        <p:spPr>
          <a:xfrm>
            <a:off x="7934101" y="3273933"/>
            <a:ext cx="259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Black </a:t>
            </a:r>
            <a:r>
              <a:rPr lang="en-US" sz="105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Kares</a:t>
            </a:r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______________*</a:t>
            </a:r>
          </a:p>
          <a:p>
            <a:r>
              <a:rPr lang="en-US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names from the Retreat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04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B2B93B6-615D-43CE-917A-722E427794CA}"/>
              </a:ext>
            </a:extLst>
          </p:cNvPr>
          <p:cNvSpPr/>
          <p:nvPr/>
        </p:nvSpPr>
        <p:spPr>
          <a:xfrm>
            <a:off x="1402079" y="335202"/>
            <a:ext cx="7344355" cy="86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5100" marR="903605" indent="-457200">
              <a:spcBef>
                <a:spcPts val="295"/>
              </a:spcBef>
              <a:spcAft>
                <a:spcPts val="0"/>
              </a:spcAft>
            </a:pPr>
            <a:r>
              <a:rPr lang="en-US" b="1" i="1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The Detroit Chapter of the Links Incorporated Standing -  Committees: 2023-2024 </a:t>
            </a:r>
            <a:r>
              <a:rPr lang="en-US" b="1" i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Draft</a:t>
            </a:r>
          </a:p>
          <a:p>
            <a:pPr marL="1435100" marR="903605" indent="-457200" algn="ctr">
              <a:spcBef>
                <a:spcPts val="295"/>
              </a:spcBef>
              <a:spcAft>
                <a:spcPts val="0"/>
              </a:spcAft>
            </a:pPr>
            <a:r>
              <a:rPr lang="en-US" sz="1200" b="1" i="1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* Chair   ** Co-Chair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429BF2-A769-4BA6-80FA-7F0B21F75B4E}"/>
              </a:ext>
            </a:extLst>
          </p:cNvPr>
          <p:cNvSpPr txBox="1"/>
          <p:nvPr/>
        </p:nvSpPr>
        <p:spPr>
          <a:xfrm>
            <a:off x="777019" y="1554743"/>
            <a:ext cx="2590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Nominating 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Denise Brooks-Williams*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Christina Clark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Iris Taylor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Area Foundation Committee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Marlo Roebuck*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181720-D912-42C5-84FD-C7BC0B220462}"/>
              </a:ext>
            </a:extLst>
          </p:cNvPr>
          <p:cNvSpPr txBox="1"/>
          <p:nvPr/>
        </p:nvSpPr>
        <p:spPr>
          <a:xfrm>
            <a:off x="6155634" y="1553181"/>
            <a:ext cx="2590800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Strategic Planning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Allison Wheatley Martin*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Joanna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Masten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Kimberly Keaton Williams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Kristi Stepp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Angel Austin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Portia Roberson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Patricia White (Ex-Officio)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7DE72E-5C27-41B9-A80E-46B2DF9AE1E5}"/>
              </a:ext>
            </a:extLst>
          </p:cNvPr>
          <p:cNvSpPr txBox="1"/>
          <p:nvPr/>
        </p:nvSpPr>
        <p:spPr>
          <a:xfrm>
            <a:off x="8286365" y="6522798"/>
            <a:ext cx="18128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10-20</a:t>
            </a:r>
          </a:p>
        </p:txBody>
      </p:sp>
      <p:pic>
        <p:nvPicPr>
          <p:cNvPr id="10" name="Picture 2" descr="CA_Links_Green_Detroit (MI)_RGB.jpg">
            <a:extLst>
              <a:ext uri="{FF2B5EF4-FFF2-40B4-BE49-F238E27FC236}">
                <a16:creationId xmlns:a16="http://schemas.microsoft.com/office/drawing/2014/main" id="{6DAB1AAC-C87E-4E04-8BF3-807ABE475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" y="233361"/>
            <a:ext cx="18415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700CD6A-860B-4590-8424-D5AE03B27017}"/>
              </a:ext>
            </a:extLst>
          </p:cNvPr>
          <p:cNvSpPr txBox="1"/>
          <p:nvPr/>
        </p:nvSpPr>
        <p:spPr>
          <a:xfrm>
            <a:off x="591268" y="6457779"/>
            <a:ext cx="14811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of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556E3C-098E-057F-749F-A75D6E901977}"/>
              </a:ext>
            </a:extLst>
          </p:cNvPr>
          <p:cNvSpPr txBox="1"/>
          <p:nvPr/>
        </p:nvSpPr>
        <p:spPr>
          <a:xfrm>
            <a:off x="3373120" y="1554743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Fundraising 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Denise Brooks-Williams**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Yolanda Bates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Sandra Bulger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Tamira Chapman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Shauna Ryder Diggs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Kimberly Gill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Anika Goss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Gail Perry Mason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Michele Peterson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Marcia Turner**</a:t>
            </a:r>
            <a:endParaRPr lang="en-US" dirty="0"/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Allison Wheatley Martin**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6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5555</TotalTime>
  <Words>323</Words>
  <Application>Microsoft Office PowerPoint</Application>
  <PresentationFormat>Widescreen</PresentationFormat>
  <Paragraphs>132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Perdue, Ophelia</dc:creator>
  <cp:lastModifiedBy>User</cp:lastModifiedBy>
  <cp:revision>16</cp:revision>
  <dcterms:created xsi:type="dcterms:W3CDTF">2020-10-30T17:00:56Z</dcterms:created>
  <dcterms:modified xsi:type="dcterms:W3CDTF">2023-09-12T14:22:10Z</dcterms:modified>
</cp:coreProperties>
</file>