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2"/>
  </p:notesMasterIdLst>
  <p:sldIdLst>
    <p:sldId id="29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2" r:id="rId37"/>
    <p:sldId id="293" r:id="rId38"/>
    <p:sldId id="294" r:id="rId39"/>
    <p:sldId id="295" r:id="rId40"/>
    <p:sldId id="296" r:id="rId4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0C3FE0B-46DA-49F5-BD8A-CB1A7CE66C15}" type="datetimeFigureOut">
              <a:rPr lang="en-US" smtClean="0"/>
              <a:t>10/12/2023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B7C7FF-B252-4522-84DE-63D79914284D}" type="slidenum">
              <a:rPr lang="en-US" smtClean="0"/>
              <a:t>‹#›</a:t>
            </a:fld>
            <a:endParaRPr lang="en-US" dirty="0"/>
          </a:p>
        </p:txBody>
      </p:sp>
    </p:spTree>
    <p:extLst>
      <p:ext uri="{BB962C8B-B14F-4D97-AF65-F5344CB8AC3E}">
        <p14:creationId xmlns:p14="http://schemas.microsoft.com/office/powerpoint/2010/main" val="407917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7a3a86905_0_221:notes"/>
          <p:cNvSpPr>
            <a:spLocks noGrp="1" noRot="1" noChangeAspect="1"/>
          </p:cNvSpPr>
          <p:nvPr>
            <p:ph type="sldImg" idx="2"/>
          </p:nvPr>
        </p:nvSpPr>
        <p:spPr>
          <a:xfrm>
            <a:off x="1219200"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e7a3a86905_0_221: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6719EC-8440-441B-8D06-C7DCFA17FC3E}" type="slidenum">
              <a:rPr lang="en-US" smtClean="0"/>
              <a:t>‹#›</a:t>
            </a:fld>
            <a:endParaRPr lang="en-US" dirty="0"/>
          </a:p>
        </p:txBody>
      </p:sp>
    </p:spTree>
    <p:extLst>
      <p:ext uri="{BB962C8B-B14F-4D97-AF65-F5344CB8AC3E}">
        <p14:creationId xmlns:p14="http://schemas.microsoft.com/office/powerpoint/2010/main" val="1346109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6719EC-8440-441B-8D06-C7DCFA17FC3E}" type="slidenum">
              <a:rPr lang="en-US" smtClean="0"/>
              <a:t>‹#›</a:t>
            </a:fld>
            <a:endParaRPr lang="en-US" dirty="0"/>
          </a:p>
        </p:txBody>
      </p:sp>
    </p:spTree>
    <p:extLst>
      <p:ext uri="{BB962C8B-B14F-4D97-AF65-F5344CB8AC3E}">
        <p14:creationId xmlns:p14="http://schemas.microsoft.com/office/powerpoint/2010/main" val="3420227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6719EC-8440-441B-8D06-C7DCFA17FC3E}" type="slidenum">
              <a:rPr lang="en-US" smtClean="0"/>
              <a:t>‹#›</a:t>
            </a:fld>
            <a:endParaRPr lang="en-US" dirty="0"/>
          </a:p>
        </p:txBody>
      </p:sp>
    </p:spTree>
    <p:extLst>
      <p:ext uri="{BB962C8B-B14F-4D97-AF65-F5344CB8AC3E}">
        <p14:creationId xmlns:p14="http://schemas.microsoft.com/office/powerpoint/2010/main" val="3819262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
        <p:cNvGrpSpPr/>
        <p:nvPr/>
      </p:nvGrpSpPr>
      <p:grpSpPr>
        <a:xfrm>
          <a:off x="0" y="0"/>
          <a:ext cx="0" cy="0"/>
          <a:chOff x="0" y="0"/>
          <a:chExt cx="0" cy="0"/>
        </a:xfrm>
      </p:grpSpPr>
      <p:sp>
        <p:nvSpPr>
          <p:cNvPr id="27" name="Google Shape;27;p5"/>
          <p:cNvSpPr txBox="1">
            <a:spLocks noGrp="1"/>
          </p:cNvSpPr>
          <p:nvPr>
            <p:ph type="title"/>
          </p:nvPr>
        </p:nvSpPr>
        <p:spPr>
          <a:xfrm>
            <a:off x="3241525" y="1223860"/>
            <a:ext cx="2660700" cy="480400"/>
          </a:xfrm>
          <a:prstGeom prst="rect">
            <a:avLst/>
          </a:prstGeom>
        </p:spPr>
        <p:txBody>
          <a:bodyPr spcFirstLastPara="1" wrap="square" lIns="0" tIns="0" rIns="0" bIns="0" anchor="ctr" anchorCtr="0">
            <a:noAutofit/>
          </a:bodyPr>
          <a:lstStyle>
            <a:lvl1pPr lvl="0">
              <a:spcBef>
                <a:spcPts val="0"/>
              </a:spcBef>
              <a:spcAft>
                <a:spcPts val="0"/>
              </a:spcAft>
              <a:buSzPts val="1200"/>
              <a:buNone/>
              <a:defRPr sz="20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dirty="0"/>
          </a:p>
        </p:txBody>
      </p:sp>
      <p:sp>
        <p:nvSpPr>
          <p:cNvPr id="28" name="Google Shape;28;p5"/>
          <p:cNvSpPr txBox="1">
            <a:spLocks noGrp="1"/>
          </p:cNvSpPr>
          <p:nvPr>
            <p:ph type="body" idx="1"/>
          </p:nvPr>
        </p:nvSpPr>
        <p:spPr>
          <a:xfrm>
            <a:off x="465058" y="1859473"/>
            <a:ext cx="8245310" cy="4322400"/>
          </a:xfrm>
          <a:prstGeom prst="rect">
            <a:avLst/>
          </a:prstGeom>
        </p:spPr>
        <p:txBody>
          <a:bodyPr spcFirstLastPara="1" wrap="square" lIns="91425" tIns="91425" rIns="91425" bIns="91425" anchor="t" anchorCtr="0">
            <a:noAutofit/>
          </a:bodyPr>
          <a:lstStyle>
            <a:lvl1pPr marL="457189" lvl="0" indent="-380990">
              <a:spcBef>
                <a:spcPts val="600"/>
              </a:spcBef>
              <a:spcAft>
                <a:spcPts val="0"/>
              </a:spcAft>
              <a:buSzPts val="2400"/>
              <a:buChar char="⊡"/>
              <a:defRPr sz="1400"/>
            </a:lvl1pPr>
            <a:lvl2pPr marL="914378" lvl="1" indent="-380990">
              <a:spcBef>
                <a:spcPts val="0"/>
              </a:spcBef>
              <a:spcAft>
                <a:spcPts val="0"/>
              </a:spcAft>
              <a:buSzPts val="2400"/>
              <a:buChar char="□"/>
              <a:defRPr/>
            </a:lvl2pPr>
            <a:lvl3pPr marL="1371566" lvl="2" indent="-380990">
              <a:spcBef>
                <a:spcPts val="0"/>
              </a:spcBef>
              <a:spcAft>
                <a:spcPts val="0"/>
              </a:spcAft>
              <a:buSzPts val="2400"/>
              <a:buChar char="■"/>
              <a:defRPr/>
            </a:lvl3pPr>
            <a:lvl4pPr marL="1828754" lvl="3" indent="-380990">
              <a:spcBef>
                <a:spcPts val="0"/>
              </a:spcBef>
              <a:spcAft>
                <a:spcPts val="0"/>
              </a:spcAft>
              <a:buSzPts val="2400"/>
              <a:buChar char="●"/>
              <a:defRPr sz="2400"/>
            </a:lvl4pPr>
            <a:lvl5pPr marL="2285943" lvl="4" indent="-380990">
              <a:spcBef>
                <a:spcPts val="0"/>
              </a:spcBef>
              <a:spcAft>
                <a:spcPts val="0"/>
              </a:spcAft>
              <a:buSzPts val="2400"/>
              <a:buChar char="○"/>
              <a:defRPr sz="2400"/>
            </a:lvl5pPr>
            <a:lvl6pPr marL="2743132" lvl="5" indent="-380990">
              <a:spcBef>
                <a:spcPts val="0"/>
              </a:spcBef>
              <a:spcAft>
                <a:spcPts val="0"/>
              </a:spcAft>
              <a:buSzPts val="2400"/>
              <a:buChar char="■"/>
              <a:defRPr sz="2400"/>
            </a:lvl6pPr>
            <a:lvl7pPr marL="3200320" lvl="6" indent="-380990">
              <a:spcBef>
                <a:spcPts val="0"/>
              </a:spcBef>
              <a:spcAft>
                <a:spcPts val="0"/>
              </a:spcAft>
              <a:buSzPts val="2400"/>
              <a:buChar char="●"/>
              <a:defRPr sz="2400"/>
            </a:lvl7pPr>
            <a:lvl8pPr marL="3657509" lvl="7" indent="-380990">
              <a:spcBef>
                <a:spcPts val="0"/>
              </a:spcBef>
              <a:spcAft>
                <a:spcPts val="0"/>
              </a:spcAft>
              <a:buSzPts val="2400"/>
              <a:buChar char="○"/>
              <a:defRPr sz="2400"/>
            </a:lvl8pPr>
            <a:lvl9pPr marL="4114697" lvl="8" indent="-380990">
              <a:spcBef>
                <a:spcPts val="0"/>
              </a:spcBef>
              <a:spcAft>
                <a:spcPts val="0"/>
              </a:spcAft>
              <a:buSzPts val="2400"/>
              <a:buChar char="■"/>
              <a:defRPr sz="2400"/>
            </a:lvl9pPr>
          </a:lstStyle>
          <a:p>
            <a:endParaRPr dirty="0"/>
          </a:p>
        </p:txBody>
      </p:sp>
      <p:sp>
        <p:nvSpPr>
          <p:cNvPr id="29" name="Google Shape;29;p5"/>
          <p:cNvSpPr txBox="1">
            <a:spLocks noGrp="1"/>
          </p:cNvSpPr>
          <p:nvPr>
            <p:ph type="sldNum" idx="12"/>
          </p:nvPr>
        </p:nvSpPr>
        <p:spPr>
          <a:xfrm>
            <a:off x="-125" y="6255209"/>
            <a:ext cx="9144000" cy="602692"/>
          </a:xfrm>
          <a:prstGeom prst="rect">
            <a:avLst/>
          </a:prstGeom>
        </p:spPr>
        <p:txBody>
          <a:bodyPr spcFirstLastPara="1" wrap="square" lIns="91425" tIns="91425" rIns="91425" bIns="91425" anchor="ctr" anchorCtr="0">
            <a:noAutofit/>
          </a:bodyPr>
          <a:lstStyle>
            <a:lvl1pPr lvl="0">
              <a:buNone/>
              <a:defRPr>
                <a:solidFill>
                  <a:srgbClr val="000000"/>
                </a:solidFill>
              </a:defRPr>
            </a:lvl1pPr>
            <a:lvl2pPr lvl="1">
              <a:buNone/>
              <a:defRPr>
                <a:solidFill>
                  <a:srgbClr val="000000"/>
                </a:solidFill>
              </a:defRPr>
            </a:lvl2pPr>
            <a:lvl3pPr lvl="2">
              <a:buNone/>
              <a:defRPr>
                <a:solidFill>
                  <a:srgbClr val="000000"/>
                </a:solidFill>
              </a:defRPr>
            </a:lvl3pPr>
            <a:lvl4pPr lvl="3">
              <a:buNone/>
              <a:defRPr>
                <a:solidFill>
                  <a:srgbClr val="000000"/>
                </a:solidFill>
              </a:defRPr>
            </a:lvl4pPr>
            <a:lvl5pPr lvl="4">
              <a:buNone/>
              <a:defRPr>
                <a:solidFill>
                  <a:srgbClr val="000000"/>
                </a:solidFill>
              </a:defRPr>
            </a:lvl5pPr>
            <a:lvl6pPr lvl="5">
              <a:buNone/>
              <a:defRPr>
                <a:solidFill>
                  <a:srgbClr val="000000"/>
                </a:solidFill>
              </a:defRPr>
            </a:lvl6pPr>
            <a:lvl7pPr lvl="6">
              <a:buNone/>
              <a:defRPr>
                <a:solidFill>
                  <a:srgbClr val="000000"/>
                </a:solidFill>
              </a:defRPr>
            </a:lvl7pPr>
            <a:lvl8pPr lvl="7">
              <a:buNone/>
              <a:defRPr>
                <a:solidFill>
                  <a:srgbClr val="000000"/>
                </a:solidFill>
              </a:defRPr>
            </a:lvl8pPr>
            <a:lvl9pPr lvl="8">
              <a:buNone/>
              <a:defRPr>
                <a:solidFill>
                  <a:srgbClr val="000000"/>
                </a:solidFill>
              </a:defRPr>
            </a:lvl9pPr>
          </a:lstStyle>
          <a:p>
            <a:pPr algn="ctr"/>
            <a:fld id="{00000000-1234-1234-1234-123412341234}" type="slidenum">
              <a:rPr lang="en" smtClean="0"/>
              <a:pPr algn="ctr"/>
              <a:t>‹#›</a:t>
            </a:fld>
            <a:endParaRPr lang="en"/>
          </a:p>
        </p:txBody>
      </p:sp>
      <p:pic>
        <p:nvPicPr>
          <p:cNvPr id="7" name="Picture 6">
            <a:extLst>
              <a:ext uri="{FF2B5EF4-FFF2-40B4-BE49-F238E27FC236}">
                <a16:creationId xmlns:a16="http://schemas.microsoft.com/office/drawing/2014/main" id="{0F3C227F-4998-475F-BABF-7962FF56F6F5}"/>
              </a:ext>
            </a:extLst>
          </p:cNvPr>
          <p:cNvPicPr>
            <a:picLocks noChangeAspect="1"/>
          </p:cNvPicPr>
          <p:nvPr userDrawn="1"/>
        </p:nvPicPr>
        <p:blipFill>
          <a:blip r:embed="rId2"/>
          <a:stretch>
            <a:fillRect/>
          </a:stretch>
        </p:blipFill>
        <p:spPr>
          <a:xfrm>
            <a:off x="171806" y="6347143"/>
            <a:ext cx="1722981" cy="541119"/>
          </a:xfrm>
          <a:prstGeom prst="rect">
            <a:avLst/>
          </a:prstGeom>
        </p:spPr>
      </p:pic>
      <p:pic>
        <p:nvPicPr>
          <p:cNvPr id="8" name="Picture 7">
            <a:extLst>
              <a:ext uri="{FF2B5EF4-FFF2-40B4-BE49-F238E27FC236}">
                <a16:creationId xmlns:a16="http://schemas.microsoft.com/office/drawing/2014/main" id="{54A3463D-FBF4-43F4-ADB0-19E9A7DBF50E}"/>
              </a:ext>
            </a:extLst>
          </p:cNvPr>
          <p:cNvPicPr>
            <a:picLocks noChangeAspect="1"/>
          </p:cNvPicPr>
          <p:nvPr userDrawn="1"/>
        </p:nvPicPr>
        <p:blipFill>
          <a:blip r:embed="rId3"/>
          <a:stretch>
            <a:fillRect/>
          </a:stretch>
        </p:blipFill>
        <p:spPr>
          <a:xfrm>
            <a:off x="6001904" y="6346602"/>
            <a:ext cx="3437641" cy="542201"/>
          </a:xfrm>
          <a:prstGeom prst="rect">
            <a:avLst/>
          </a:prstGeom>
        </p:spPr>
      </p:pic>
    </p:spTree>
    <p:extLst>
      <p:ext uri="{BB962C8B-B14F-4D97-AF65-F5344CB8AC3E}">
        <p14:creationId xmlns:p14="http://schemas.microsoft.com/office/powerpoint/2010/main" val="301692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6719EC-8440-441B-8D06-C7DCFA17FC3E}" type="slidenum">
              <a:rPr lang="en-US" smtClean="0"/>
              <a:t>‹#›</a:t>
            </a:fld>
            <a:endParaRPr lang="en-US" dirty="0"/>
          </a:p>
        </p:txBody>
      </p:sp>
    </p:spTree>
    <p:extLst>
      <p:ext uri="{BB962C8B-B14F-4D97-AF65-F5344CB8AC3E}">
        <p14:creationId xmlns:p14="http://schemas.microsoft.com/office/powerpoint/2010/main" val="140848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6719EC-8440-441B-8D06-C7DCFA17FC3E}" type="slidenum">
              <a:rPr lang="en-US" smtClean="0"/>
              <a:t>‹#›</a:t>
            </a:fld>
            <a:endParaRPr lang="en-US" dirty="0"/>
          </a:p>
        </p:txBody>
      </p:sp>
    </p:spTree>
    <p:extLst>
      <p:ext uri="{BB962C8B-B14F-4D97-AF65-F5344CB8AC3E}">
        <p14:creationId xmlns:p14="http://schemas.microsoft.com/office/powerpoint/2010/main" val="124721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6719EC-8440-441B-8D06-C7DCFA17FC3E}" type="slidenum">
              <a:rPr lang="en-US" smtClean="0"/>
              <a:t>‹#›</a:t>
            </a:fld>
            <a:endParaRPr lang="en-US" dirty="0"/>
          </a:p>
        </p:txBody>
      </p:sp>
    </p:spTree>
    <p:extLst>
      <p:ext uri="{BB962C8B-B14F-4D97-AF65-F5344CB8AC3E}">
        <p14:creationId xmlns:p14="http://schemas.microsoft.com/office/powerpoint/2010/main" val="1481494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6719EC-8440-441B-8D06-C7DCFA17FC3E}" type="slidenum">
              <a:rPr lang="en-US" smtClean="0"/>
              <a:t>‹#›</a:t>
            </a:fld>
            <a:endParaRPr lang="en-US" dirty="0"/>
          </a:p>
        </p:txBody>
      </p:sp>
    </p:spTree>
    <p:extLst>
      <p:ext uri="{BB962C8B-B14F-4D97-AF65-F5344CB8AC3E}">
        <p14:creationId xmlns:p14="http://schemas.microsoft.com/office/powerpoint/2010/main" val="371222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B6719EC-8440-441B-8D06-C7DCFA17FC3E}" type="slidenum">
              <a:rPr lang="en-US" smtClean="0"/>
              <a:t>‹#›</a:t>
            </a:fld>
            <a:endParaRPr lang="en-US" dirty="0"/>
          </a:p>
        </p:txBody>
      </p:sp>
    </p:spTree>
    <p:extLst>
      <p:ext uri="{BB962C8B-B14F-4D97-AF65-F5344CB8AC3E}">
        <p14:creationId xmlns:p14="http://schemas.microsoft.com/office/powerpoint/2010/main" val="97942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B6719EC-8440-441B-8D06-C7DCFA17FC3E}" type="slidenum">
              <a:rPr lang="en-US" smtClean="0"/>
              <a:t>‹#›</a:t>
            </a:fld>
            <a:endParaRPr lang="en-US" dirty="0"/>
          </a:p>
        </p:txBody>
      </p:sp>
    </p:spTree>
    <p:extLst>
      <p:ext uri="{BB962C8B-B14F-4D97-AF65-F5344CB8AC3E}">
        <p14:creationId xmlns:p14="http://schemas.microsoft.com/office/powerpoint/2010/main" val="86350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6719EC-8440-441B-8D06-C7DCFA17FC3E}" type="slidenum">
              <a:rPr lang="en-US" smtClean="0"/>
              <a:t>‹#›</a:t>
            </a:fld>
            <a:endParaRPr lang="en-US" dirty="0"/>
          </a:p>
        </p:txBody>
      </p:sp>
    </p:spTree>
    <p:extLst>
      <p:ext uri="{BB962C8B-B14F-4D97-AF65-F5344CB8AC3E}">
        <p14:creationId xmlns:p14="http://schemas.microsoft.com/office/powerpoint/2010/main" val="113606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6719EC-8440-441B-8D06-C7DCFA17FC3E}" type="slidenum">
              <a:rPr lang="en-US" smtClean="0"/>
              <a:t>‹#›</a:t>
            </a:fld>
            <a:endParaRPr lang="en-US" dirty="0"/>
          </a:p>
        </p:txBody>
      </p:sp>
    </p:spTree>
    <p:extLst>
      <p:ext uri="{BB962C8B-B14F-4D97-AF65-F5344CB8AC3E}">
        <p14:creationId xmlns:p14="http://schemas.microsoft.com/office/powerpoint/2010/main" val="2436405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719EC-8440-441B-8D06-C7DCFA17FC3E}" type="slidenum">
              <a:rPr lang="en-US" smtClean="0"/>
              <a:t>‹#›</a:t>
            </a:fld>
            <a:endParaRPr lang="en-US" dirty="0"/>
          </a:p>
        </p:txBody>
      </p:sp>
    </p:spTree>
    <p:extLst>
      <p:ext uri="{BB962C8B-B14F-4D97-AF65-F5344CB8AC3E}">
        <p14:creationId xmlns:p14="http://schemas.microsoft.com/office/powerpoint/2010/main" val="32993984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2" name="Google Shape;282;p40"/>
          <p:cNvSpPr txBox="1">
            <a:spLocks noGrp="1"/>
          </p:cNvSpPr>
          <p:nvPr>
            <p:ph type="body" idx="1"/>
          </p:nvPr>
        </p:nvSpPr>
        <p:spPr>
          <a:xfrm>
            <a:off x="382878" y="1919325"/>
            <a:ext cx="8373742" cy="3591005"/>
          </a:xfrm>
          <a:prstGeom prst="rect">
            <a:avLst/>
          </a:prstGeom>
        </p:spPr>
        <p:txBody>
          <a:bodyPr spcFirstLastPara="1" vert="horz" wrap="square" lIns="91425" tIns="91425" rIns="91425" bIns="91425" rtlCol="0" anchor="t" anchorCtr="0">
            <a:noAutofit/>
          </a:bodyPr>
          <a:lstStyle/>
          <a:p>
            <a:pPr marL="0" indent="0">
              <a:buNone/>
            </a:pPr>
            <a:endParaRPr b="1" dirty="0"/>
          </a:p>
          <a:p>
            <a:pPr marL="0" indent="0" algn="ctr">
              <a:lnSpc>
                <a:spcPct val="115000"/>
              </a:lnSpc>
              <a:buNone/>
            </a:pPr>
            <a:endParaRPr lang="en-US" sz="3200" b="1" dirty="0">
              <a:solidFill>
                <a:srgbClr val="005C2E"/>
              </a:solidFill>
              <a:latin typeface="Lucida Calligraphy" panose="03010101010101010101" pitchFamily="66" charset="0"/>
            </a:endParaRPr>
          </a:p>
          <a:p>
            <a:pPr marL="0" indent="0" algn="ctr">
              <a:lnSpc>
                <a:spcPct val="115000"/>
              </a:lnSpc>
              <a:buNone/>
            </a:pPr>
            <a:r>
              <a:rPr lang="en-US" sz="3200" b="1" dirty="0">
                <a:solidFill>
                  <a:srgbClr val="005C2E"/>
                </a:solidFill>
                <a:latin typeface="Lucida Calligraphy" panose="03010101010101010101" pitchFamily="66" charset="0"/>
              </a:rPr>
              <a:t>Candidates for Membership</a:t>
            </a:r>
          </a:p>
          <a:p>
            <a:pPr lvl="2">
              <a:buFont typeface="Arial" pitchFamily="34" charset="0"/>
              <a:buNone/>
            </a:pPr>
            <a:endParaRPr lang="en-US" sz="3200" b="1" dirty="0"/>
          </a:p>
          <a:p>
            <a:pPr lvl="2">
              <a:buFont typeface="Arial" pitchFamily="34" charset="0"/>
              <a:buNone/>
            </a:pPr>
            <a:r>
              <a:rPr lang="en-US" sz="1800" b="1" dirty="0"/>
              <a:t>                                                    October 2023</a:t>
            </a:r>
            <a:endParaRPr lang="en-US" sz="1800" dirty="0">
              <a:latin typeface="Papyrus" pitchFamily="66" charset="0"/>
            </a:endParaRPr>
          </a:p>
          <a:p>
            <a:pPr marL="0" indent="0">
              <a:lnSpc>
                <a:spcPct val="115000"/>
              </a:lnSpc>
              <a:buNone/>
            </a:pPr>
            <a:endParaRPr dirty="0">
              <a:solidFill>
                <a:schemeClr val="accent1"/>
              </a:solidFill>
            </a:endParaRPr>
          </a:p>
          <a:p>
            <a:pPr marL="0" indent="0">
              <a:lnSpc>
                <a:spcPct val="115000"/>
              </a:lnSpc>
              <a:buNone/>
            </a:pPr>
            <a:endParaRPr dirty="0"/>
          </a:p>
          <a:p>
            <a:pPr marL="0" indent="0">
              <a:lnSpc>
                <a:spcPct val="115000"/>
              </a:lnSpc>
              <a:buNone/>
            </a:pPr>
            <a:endParaRPr b="1" dirty="0"/>
          </a:p>
        </p:txBody>
      </p:sp>
      <p:sp>
        <p:nvSpPr>
          <p:cNvPr id="283" name="Google Shape;283;p40"/>
          <p:cNvSpPr txBox="1">
            <a:spLocks noGrp="1"/>
          </p:cNvSpPr>
          <p:nvPr>
            <p:ph type="sldNum" idx="12"/>
          </p:nvPr>
        </p:nvSpPr>
        <p:spPr>
          <a:xfrm>
            <a:off x="-125" y="5726475"/>
            <a:ext cx="9144000" cy="274200"/>
          </a:xfrm>
          <a:prstGeom prst="rect">
            <a:avLst/>
          </a:prstGeom>
        </p:spPr>
        <p:txBody>
          <a:bodyPr spcFirstLastPara="1" vert="horz" wrap="square" lIns="91425" tIns="91425" rIns="91425" bIns="91425" rtlCol="0" anchor="ctr" anchorCtr="0">
            <a:noAutofit/>
          </a:bodyPr>
          <a:lstStyle/>
          <a:p>
            <a:pPr algn="ctr"/>
            <a:fld id="{00000000-1234-1234-1234-123412341234}" type="slidenum">
              <a:rPr lang="en"/>
              <a:pPr algn="ctr"/>
              <a:t>1</a:t>
            </a:fld>
            <a:endParaRPr dirty="0"/>
          </a:p>
        </p:txBody>
      </p:sp>
      <p:pic>
        <p:nvPicPr>
          <p:cNvPr id="3" name="Picture 2">
            <a:extLst>
              <a:ext uri="{FF2B5EF4-FFF2-40B4-BE49-F238E27FC236}">
                <a16:creationId xmlns:a16="http://schemas.microsoft.com/office/drawing/2014/main" id="{51592260-85FA-66CB-5235-8FCCAFC7E286}"/>
              </a:ext>
            </a:extLst>
          </p:cNvPr>
          <p:cNvPicPr>
            <a:picLocks noChangeAspect="1"/>
          </p:cNvPicPr>
          <p:nvPr/>
        </p:nvPicPr>
        <p:blipFill>
          <a:blip r:embed="rId3"/>
          <a:stretch>
            <a:fillRect/>
          </a:stretch>
        </p:blipFill>
        <p:spPr>
          <a:xfrm>
            <a:off x="3171826" y="857250"/>
            <a:ext cx="2936081" cy="12384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1814F8E-6EEE-CFD5-813F-C86E7C827596}"/>
              </a:ext>
            </a:extLst>
          </p:cNvPr>
          <p:cNvSpPr>
            <a:spLocks noChangeArrowheads="1"/>
          </p:cNvSpPr>
          <p:nvPr/>
        </p:nvSpPr>
        <p:spPr bwMode="auto">
          <a:xfrm>
            <a:off x="2143708" y="316956"/>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Cassandra Willis-Abner</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Marlo Johnson Roebuck</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pic>
        <p:nvPicPr>
          <p:cNvPr id="6" name="Picture 5">
            <a:extLst>
              <a:ext uri="{FF2B5EF4-FFF2-40B4-BE49-F238E27FC236}">
                <a16:creationId xmlns:a16="http://schemas.microsoft.com/office/drawing/2014/main" id="{8AB5E9B5-DFB9-F9E1-5EC8-75EF3B6075E3}"/>
              </a:ext>
            </a:extLst>
          </p:cNvPr>
          <p:cNvPicPr>
            <a:picLocks noChangeAspect="1"/>
          </p:cNvPicPr>
          <p:nvPr/>
        </p:nvPicPr>
        <p:blipFill>
          <a:blip r:embed="rId2"/>
          <a:stretch>
            <a:fillRect/>
          </a:stretch>
        </p:blipFill>
        <p:spPr>
          <a:xfrm>
            <a:off x="2977045" y="1249960"/>
            <a:ext cx="4702846" cy="5466435"/>
          </a:xfrm>
          <a:prstGeom prst="rect">
            <a:avLst/>
          </a:prstGeom>
        </p:spPr>
      </p:pic>
      <p:pic>
        <p:nvPicPr>
          <p:cNvPr id="10" name="Picture 9">
            <a:extLst>
              <a:ext uri="{FF2B5EF4-FFF2-40B4-BE49-F238E27FC236}">
                <a16:creationId xmlns:a16="http://schemas.microsoft.com/office/drawing/2014/main" id="{DF71A5D5-D0C8-237F-604C-A290FC45FCD9}"/>
              </a:ext>
            </a:extLst>
          </p:cNvPr>
          <p:cNvPicPr>
            <a:picLocks noChangeAspect="1"/>
          </p:cNvPicPr>
          <p:nvPr/>
        </p:nvPicPr>
        <p:blipFill>
          <a:blip r:embed="rId3"/>
          <a:stretch>
            <a:fillRect/>
          </a:stretch>
        </p:blipFill>
        <p:spPr>
          <a:xfrm>
            <a:off x="764105" y="1244879"/>
            <a:ext cx="2147247" cy="2225757"/>
          </a:xfrm>
          <a:prstGeom prst="rect">
            <a:avLst/>
          </a:prstGeom>
        </p:spPr>
      </p:pic>
      <p:sp>
        <p:nvSpPr>
          <p:cNvPr id="3" name="Slide Number Placeholder 2">
            <a:extLst>
              <a:ext uri="{FF2B5EF4-FFF2-40B4-BE49-F238E27FC236}">
                <a16:creationId xmlns:a16="http://schemas.microsoft.com/office/drawing/2014/main" id="{6A576D37-926B-3DD7-FFD9-38B9BE84CE46}"/>
              </a:ext>
            </a:extLst>
          </p:cNvPr>
          <p:cNvSpPr>
            <a:spLocks noGrp="1"/>
          </p:cNvSpPr>
          <p:nvPr>
            <p:ph type="sldNum" sz="quarter" idx="12"/>
          </p:nvPr>
        </p:nvSpPr>
        <p:spPr/>
        <p:txBody>
          <a:bodyPr/>
          <a:lstStyle/>
          <a:p>
            <a:fld id="{0B6719EC-8440-441B-8D06-C7DCFA17FC3E}" type="slidenum">
              <a:rPr lang="en-US" smtClean="0"/>
              <a:t>10</a:t>
            </a:fld>
            <a:endParaRPr lang="en-US" dirty="0"/>
          </a:p>
        </p:txBody>
      </p:sp>
    </p:spTree>
    <p:extLst>
      <p:ext uri="{BB962C8B-B14F-4D97-AF65-F5344CB8AC3E}">
        <p14:creationId xmlns:p14="http://schemas.microsoft.com/office/powerpoint/2010/main" val="53256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D63650-B0A8-BCCB-A9EC-313ED1BC6C2E}"/>
              </a:ext>
            </a:extLst>
          </p:cNvPr>
          <p:cNvPicPr>
            <a:picLocks noChangeAspect="1"/>
          </p:cNvPicPr>
          <p:nvPr/>
        </p:nvPicPr>
        <p:blipFill>
          <a:blip r:embed="rId2"/>
          <a:stretch>
            <a:fillRect/>
          </a:stretch>
        </p:blipFill>
        <p:spPr>
          <a:xfrm>
            <a:off x="1555716" y="1032537"/>
            <a:ext cx="6413840" cy="4798602"/>
          </a:xfrm>
          <a:prstGeom prst="rect">
            <a:avLst/>
          </a:prstGeom>
        </p:spPr>
      </p:pic>
      <p:sp>
        <p:nvSpPr>
          <p:cNvPr id="5" name="Slide Number Placeholder 4">
            <a:extLst>
              <a:ext uri="{FF2B5EF4-FFF2-40B4-BE49-F238E27FC236}">
                <a16:creationId xmlns:a16="http://schemas.microsoft.com/office/drawing/2014/main" id="{F69827DB-813F-F6C0-D5D5-BD6BB49CD482}"/>
              </a:ext>
            </a:extLst>
          </p:cNvPr>
          <p:cNvSpPr>
            <a:spLocks noGrp="1"/>
          </p:cNvSpPr>
          <p:nvPr>
            <p:ph type="sldNum" sz="quarter" idx="12"/>
          </p:nvPr>
        </p:nvSpPr>
        <p:spPr/>
        <p:txBody>
          <a:bodyPr/>
          <a:lstStyle/>
          <a:p>
            <a:fld id="{0B6719EC-8440-441B-8D06-C7DCFA17FC3E}" type="slidenum">
              <a:rPr lang="en-US" smtClean="0"/>
              <a:t>11</a:t>
            </a:fld>
            <a:endParaRPr lang="en-US" dirty="0"/>
          </a:p>
        </p:txBody>
      </p:sp>
      <p:sp>
        <p:nvSpPr>
          <p:cNvPr id="2" name="Rectangle 2">
            <a:extLst>
              <a:ext uri="{FF2B5EF4-FFF2-40B4-BE49-F238E27FC236}">
                <a16:creationId xmlns:a16="http://schemas.microsoft.com/office/drawing/2014/main" id="{55C98AE2-E8B3-885B-5A2A-AA8E68DBE62A}"/>
              </a:ext>
            </a:extLst>
          </p:cNvPr>
          <p:cNvSpPr>
            <a:spLocks noChangeArrowheads="1"/>
          </p:cNvSpPr>
          <p:nvPr/>
        </p:nvSpPr>
        <p:spPr bwMode="auto">
          <a:xfrm>
            <a:off x="2143708" y="316956"/>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Cassandra Willis-Abner</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Marlo Johnson Roebuck</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spTree>
    <p:extLst>
      <p:ext uri="{BB962C8B-B14F-4D97-AF65-F5344CB8AC3E}">
        <p14:creationId xmlns:p14="http://schemas.microsoft.com/office/powerpoint/2010/main" val="3254986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AFD6FD-294B-AD8F-6B60-5AAC2D0514AA}"/>
              </a:ext>
            </a:extLst>
          </p:cNvPr>
          <p:cNvPicPr>
            <a:picLocks noChangeAspect="1"/>
          </p:cNvPicPr>
          <p:nvPr/>
        </p:nvPicPr>
        <p:blipFill>
          <a:blip r:embed="rId2"/>
          <a:stretch>
            <a:fillRect/>
          </a:stretch>
        </p:blipFill>
        <p:spPr>
          <a:xfrm>
            <a:off x="942265" y="1033228"/>
            <a:ext cx="7573085" cy="5046066"/>
          </a:xfrm>
          <a:prstGeom prst="rect">
            <a:avLst/>
          </a:prstGeom>
        </p:spPr>
      </p:pic>
      <p:sp>
        <p:nvSpPr>
          <p:cNvPr id="3" name="Slide Number Placeholder 2">
            <a:extLst>
              <a:ext uri="{FF2B5EF4-FFF2-40B4-BE49-F238E27FC236}">
                <a16:creationId xmlns:a16="http://schemas.microsoft.com/office/drawing/2014/main" id="{F21A261B-DFD0-F16E-8FB4-8F5BEDB594C9}"/>
              </a:ext>
            </a:extLst>
          </p:cNvPr>
          <p:cNvSpPr>
            <a:spLocks noGrp="1"/>
          </p:cNvSpPr>
          <p:nvPr>
            <p:ph type="sldNum" sz="quarter" idx="12"/>
          </p:nvPr>
        </p:nvSpPr>
        <p:spPr/>
        <p:txBody>
          <a:bodyPr/>
          <a:lstStyle/>
          <a:p>
            <a:fld id="{0B6719EC-8440-441B-8D06-C7DCFA17FC3E}" type="slidenum">
              <a:rPr lang="en-US" smtClean="0"/>
              <a:t>12</a:t>
            </a:fld>
            <a:endParaRPr lang="en-US" dirty="0"/>
          </a:p>
        </p:txBody>
      </p:sp>
      <p:sp>
        <p:nvSpPr>
          <p:cNvPr id="2" name="Rectangle 2">
            <a:extLst>
              <a:ext uri="{FF2B5EF4-FFF2-40B4-BE49-F238E27FC236}">
                <a16:creationId xmlns:a16="http://schemas.microsoft.com/office/drawing/2014/main" id="{B569DEA8-ED67-EF7B-709F-80EE5278D5B6}"/>
              </a:ext>
            </a:extLst>
          </p:cNvPr>
          <p:cNvSpPr>
            <a:spLocks noChangeArrowheads="1"/>
          </p:cNvSpPr>
          <p:nvPr/>
        </p:nvSpPr>
        <p:spPr bwMode="auto">
          <a:xfrm>
            <a:off x="2143708" y="316956"/>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Cassandra Willis-Abner</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Marlo Johnson Roebuck</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spTree>
    <p:extLst>
      <p:ext uri="{BB962C8B-B14F-4D97-AF65-F5344CB8AC3E}">
        <p14:creationId xmlns:p14="http://schemas.microsoft.com/office/powerpoint/2010/main" val="4003227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1814F8E-6EEE-CFD5-813F-C86E7C827596}"/>
              </a:ext>
            </a:extLst>
          </p:cNvPr>
          <p:cNvSpPr>
            <a:spLocks noChangeArrowheads="1"/>
          </p:cNvSpPr>
          <p:nvPr/>
        </p:nvSpPr>
        <p:spPr bwMode="auto">
          <a:xfrm>
            <a:off x="2143708" y="307971"/>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Tamika Mayes</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Anika Goss-Foster</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pic>
        <p:nvPicPr>
          <p:cNvPr id="7" name="Picture 6">
            <a:extLst>
              <a:ext uri="{FF2B5EF4-FFF2-40B4-BE49-F238E27FC236}">
                <a16:creationId xmlns:a16="http://schemas.microsoft.com/office/drawing/2014/main" id="{B11F47D7-F50A-4534-6DCD-073F80447777}"/>
              </a:ext>
            </a:extLst>
          </p:cNvPr>
          <p:cNvPicPr>
            <a:picLocks noChangeAspect="1"/>
          </p:cNvPicPr>
          <p:nvPr/>
        </p:nvPicPr>
        <p:blipFill>
          <a:blip r:embed="rId2"/>
          <a:stretch>
            <a:fillRect/>
          </a:stretch>
        </p:blipFill>
        <p:spPr>
          <a:xfrm>
            <a:off x="3091874" y="1023552"/>
            <a:ext cx="4491774" cy="5743704"/>
          </a:xfrm>
          <a:prstGeom prst="rect">
            <a:avLst/>
          </a:prstGeom>
        </p:spPr>
      </p:pic>
      <p:pic>
        <p:nvPicPr>
          <p:cNvPr id="9" name="Picture 8">
            <a:extLst>
              <a:ext uri="{FF2B5EF4-FFF2-40B4-BE49-F238E27FC236}">
                <a16:creationId xmlns:a16="http://schemas.microsoft.com/office/drawing/2014/main" id="{C0D6CB57-C143-2D79-AC5D-66C83B5E5FE2}"/>
              </a:ext>
            </a:extLst>
          </p:cNvPr>
          <p:cNvPicPr>
            <a:picLocks noChangeAspect="1"/>
          </p:cNvPicPr>
          <p:nvPr/>
        </p:nvPicPr>
        <p:blipFill>
          <a:blip r:embed="rId3"/>
          <a:stretch>
            <a:fillRect/>
          </a:stretch>
        </p:blipFill>
        <p:spPr>
          <a:xfrm>
            <a:off x="1057061" y="1023552"/>
            <a:ext cx="1847633" cy="2235791"/>
          </a:xfrm>
          <a:prstGeom prst="rect">
            <a:avLst/>
          </a:prstGeom>
        </p:spPr>
      </p:pic>
      <p:sp>
        <p:nvSpPr>
          <p:cNvPr id="3" name="Slide Number Placeholder 2">
            <a:extLst>
              <a:ext uri="{FF2B5EF4-FFF2-40B4-BE49-F238E27FC236}">
                <a16:creationId xmlns:a16="http://schemas.microsoft.com/office/drawing/2014/main" id="{95ACC0D2-B618-D678-4966-8BD031AAB84A}"/>
              </a:ext>
            </a:extLst>
          </p:cNvPr>
          <p:cNvSpPr>
            <a:spLocks noGrp="1"/>
          </p:cNvSpPr>
          <p:nvPr>
            <p:ph type="sldNum" sz="quarter" idx="12"/>
          </p:nvPr>
        </p:nvSpPr>
        <p:spPr/>
        <p:txBody>
          <a:bodyPr/>
          <a:lstStyle/>
          <a:p>
            <a:fld id="{0B6719EC-8440-441B-8D06-C7DCFA17FC3E}" type="slidenum">
              <a:rPr lang="en-US" smtClean="0"/>
              <a:t>13</a:t>
            </a:fld>
            <a:endParaRPr lang="en-US" dirty="0"/>
          </a:p>
        </p:txBody>
      </p:sp>
    </p:spTree>
    <p:extLst>
      <p:ext uri="{BB962C8B-B14F-4D97-AF65-F5344CB8AC3E}">
        <p14:creationId xmlns:p14="http://schemas.microsoft.com/office/powerpoint/2010/main" val="2615285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BCA5B4-2DD0-B8E6-5691-1F135E323E7E}"/>
              </a:ext>
            </a:extLst>
          </p:cNvPr>
          <p:cNvPicPr>
            <a:picLocks noChangeAspect="1"/>
          </p:cNvPicPr>
          <p:nvPr/>
        </p:nvPicPr>
        <p:blipFill>
          <a:blip r:embed="rId2"/>
          <a:stretch>
            <a:fillRect/>
          </a:stretch>
        </p:blipFill>
        <p:spPr>
          <a:xfrm>
            <a:off x="955069" y="1182848"/>
            <a:ext cx="7560281" cy="4363869"/>
          </a:xfrm>
          <a:prstGeom prst="rect">
            <a:avLst/>
          </a:prstGeom>
        </p:spPr>
      </p:pic>
      <p:sp>
        <p:nvSpPr>
          <p:cNvPr id="5" name="Slide Number Placeholder 4">
            <a:extLst>
              <a:ext uri="{FF2B5EF4-FFF2-40B4-BE49-F238E27FC236}">
                <a16:creationId xmlns:a16="http://schemas.microsoft.com/office/drawing/2014/main" id="{844C06AC-89F1-BF59-659F-790DCBCD91D8}"/>
              </a:ext>
            </a:extLst>
          </p:cNvPr>
          <p:cNvSpPr>
            <a:spLocks noGrp="1"/>
          </p:cNvSpPr>
          <p:nvPr>
            <p:ph type="sldNum" sz="quarter" idx="12"/>
          </p:nvPr>
        </p:nvSpPr>
        <p:spPr/>
        <p:txBody>
          <a:bodyPr/>
          <a:lstStyle/>
          <a:p>
            <a:fld id="{0B6719EC-8440-441B-8D06-C7DCFA17FC3E}" type="slidenum">
              <a:rPr lang="en-US" smtClean="0"/>
              <a:t>14</a:t>
            </a:fld>
            <a:endParaRPr lang="en-US" dirty="0"/>
          </a:p>
        </p:txBody>
      </p:sp>
      <p:sp>
        <p:nvSpPr>
          <p:cNvPr id="2" name="Rectangle 2">
            <a:extLst>
              <a:ext uri="{FF2B5EF4-FFF2-40B4-BE49-F238E27FC236}">
                <a16:creationId xmlns:a16="http://schemas.microsoft.com/office/drawing/2014/main" id="{101E9370-8681-BAE2-E384-3C691155FFAC}"/>
              </a:ext>
            </a:extLst>
          </p:cNvPr>
          <p:cNvSpPr>
            <a:spLocks noChangeArrowheads="1"/>
          </p:cNvSpPr>
          <p:nvPr/>
        </p:nvSpPr>
        <p:spPr bwMode="auto">
          <a:xfrm>
            <a:off x="2143708" y="307971"/>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Tamika Mayes</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Anika Goss-Foster</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spTree>
    <p:extLst>
      <p:ext uri="{BB962C8B-B14F-4D97-AF65-F5344CB8AC3E}">
        <p14:creationId xmlns:p14="http://schemas.microsoft.com/office/powerpoint/2010/main" val="3672596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ABE5FC-B646-9F30-8CBD-964D0C652BA7}"/>
              </a:ext>
            </a:extLst>
          </p:cNvPr>
          <p:cNvPicPr>
            <a:picLocks noChangeAspect="1"/>
          </p:cNvPicPr>
          <p:nvPr/>
        </p:nvPicPr>
        <p:blipFill>
          <a:blip r:embed="rId2"/>
          <a:stretch>
            <a:fillRect/>
          </a:stretch>
        </p:blipFill>
        <p:spPr>
          <a:xfrm>
            <a:off x="1074083" y="1098958"/>
            <a:ext cx="7388251" cy="4676108"/>
          </a:xfrm>
          <a:prstGeom prst="rect">
            <a:avLst/>
          </a:prstGeom>
        </p:spPr>
      </p:pic>
      <p:sp>
        <p:nvSpPr>
          <p:cNvPr id="3" name="Slide Number Placeholder 2">
            <a:extLst>
              <a:ext uri="{FF2B5EF4-FFF2-40B4-BE49-F238E27FC236}">
                <a16:creationId xmlns:a16="http://schemas.microsoft.com/office/drawing/2014/main" id="{24DB917C-3B8C-AAAC-465A-7D076C3B87FE}"/>
              </a:ext>
            </a:extLst>
          </p:cNvPr>
          <p:cNvSpPr>
            <a:spLocks noGrp="1"/>
          </p:cNvSpPr>
          <p:nvPr>
            <p:ph type="sldNum" sz="quarter" idx="12"/>
          </p:nvPr>
        </p:nvSpPr>
        <p:spPr/>
        <p:txBody>
          <a:bodyPr/>
          <a:lstStyle/>
          <a:p>
            <a:fld id="{0B6719EC-8440-441B-8D06-C7DCFA17FC3E}" type="slidenum">
              <a:rPr lang="en-US" smtClean="0"/>
              <a:t>15</a:t>
            </a:fld>
            <a:endParaRPr lang="en-US" dirty="0"/>
          </a:p>
        </p:txBody>
      </p:sp>
      <p:sp>
        <p:nvSpPr>
          <p:cNvPr id="2" name="Rectangle 2">
            <a:extLst>
              <a:ext uri="{FF2B5EF4-FFF2-40B4-BE49-F238E27FC236}">
                <a16:creationId xmlns:a16="http://schemas.microsoft.com/office/drawing/2014/main" id="{0344FC19-D33A-FC40-5DD2-A2B49716F121}"/>
              </a:ext>
            </a:extLst>
          </p:cNvPr>
          <p:cNvSpPr>
            <a:spLocks noChangeArrowheads="1"/>
          </p:cNvSpPr>
          <p:nvPr/>
        </p:nvSpPr>
        <p:spPr bwMode="auto">
          <a:xfrm>
            <a:off x="2143708" y="307971"/>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Tamika Mayes</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Anika Goss-Foster</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spTree>
    <p:extLst>
      <p:ext uri="{BB962C8B-B14F-4D97-AF65-F5344CB8AC3E}">
        <p14:creationId xmlns:p14="http://schemas.microsoft.com/office/powerpoint/2010/main" val="1194968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1814F8E-6EEE-CFD5-813F-C86E7C827596}"/>
              </a:ext>
            </a:extLst>
          </p:cNvPr>
          <p:cNvSpPr>
            <a:spLocks noChangeArrowheads="1"/>
          </p:cNvSpPr>
          <p:nvPr/>
        </p:nvSpPr>
        <p:spPr bwMode="auto">
          <a:xfrm>
            <a:off x="2006762" y="559384"/>
            <a:ext cx="48565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Jenice Mitchell Ford</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Chrystal Wilson</a:t>
            </a:r>
            <a:endParaRPr lang="en-US" altLang="en-US" sz="1400" dirty="0"/>
          </a:p>
          <a:p>
            <a:pPr defTabSz="685800" eaLnBrk="0" fontAlgn="base" hangingPunct="0">
              <a:spcBef>
                <a:spcPct val="0"/>
              </a:spcBef>
              <a:spcAft>
                <a:spcPct val="0"/>
              </a:spcAft>
            </a:pPr>
            <a:endParaRPr lang="en-US" altLang="en-US" sz="1350" dirty="0">
              <a:latin typeface="Arial" panose="020B0604020202020204" pitchFamily="34" charset="0"/>
            </a:endParaRPr>
          </a:p>
        </p:txBody>
      </p:sp>
      <p:pic>
        <p:nvPicPr>
          <p:cNvPr id="3" name="Picture 2">
            <a:extLst>
              <a:ext uri="{FF2B5EF4-FFF2-40B4-BE49-F238E27FC236}">
                <a16:creationId xmlns:a16="http://schemas.microsoft.com/office/drawing/2014/main" id="{E53ADEA9-F901-D843-A762-97CE8DB98779}"/>
              </a:ext>
            </a:extLst>
          </p:cNvPr>
          <p:cNvPicPr>
            <a:picLocks noChangeAspect="1"/>
          </p:cNvPicPr>
          <p:nvPr/>
        </p:nvPicPr>
        <p:blipFill>
          <a:blip r:embed="rId2"/>
          <a:stretch>
            <a:fillRect/>
          </a:stretch>
        </p:blipFill>
        <p:spPr>
          <a:xfrm>
            <a:off x="2942604" y="1267270"/>
            <a:ext cx="4439708" cy="5286028"/>
          </a:xfrm>
          <a:prstGeom prst="rect">
            <a:avLst/>
          </a:prstGeom>
        </p:spPr>
      </p:pic>
      <p:pic>
        <p:nvPicPr>
          <p:cNvPr id="6" name="Picture 5">
            <a:extLst>
              <a:ext uri="{FF2B5EF4-FFF2-40B4-BE49-F238E27FC236}">
                <a16:creationId xmlns:a16="http://schemas.microsoft.com/office/drawing/2014/main" id="{D970EDEF-D35F-D134-8920-9E05E9792592}"/>
              </a:ext>
            </a:extLst>
          </p:cNvPr>
          <p:cNvPicPr>
            <a:picLocks noChangeAspect="1"/>
          </p:cNvPicPr>
          <p:nvPr/>
        </p:nvPicPr>
        <p:blipFill>
          <a:blip r:embed="rId3"/>
          <a:stretch>
            <a:fillRect/>
          </a:stretch>
        </p:blipFill>
        <p:spPr>
          <a:xfrm>
            <a:off x="873931" y="1267270"/>
            <a:ext cx="2078855" cy="1984803"/>
          </a:xfrm>
          <a:prstGeom prst="rect">
            <a:avLst/>
          </a:prstGeom>
        </p:spPr>
      </p:pic>
      <p:sp>
        <p:nvSpPr>
          <p:cNvPr id="5" name="Slide Number Placeholder 4">
            <a:extLst>
              <a:ext uri="{FF2B5EF4-FFF2-40B4-BE49-F238E27FC236}">
                <a16:creationId xmlns:a16="http://schemas.microsoft.com/office/drawing/2014/main" id="{6F6C3BE2-F7F0-35DE-4D62-95A3155A0B12}"/>
              </a:ext>
            </a:extLst>
          </p:cNvPr>
          <p:cNvSpPr>
            <a:spLocks noGrp="1"/>
          </p:cNvSpPr>
          <p:nvPr>
            <p:ph type="sldNum" sz="quarter" idx="12"/>
          </p:nvPr>
        </p:nvSpPr>
        <p:spPr/>
        <p:txBody>
          <a:bodyPr/>
          <a:lstStyle/>
          <a:p>
            <a:fld id="{0B6719EC-8440-441B-8D06-C7DCFA17FC3E}" type="slidenum">
              <a:rPr lang="en-US" smtClean="0"/>
              <a:t>16</a:t>
            </a:fld>
            <a:endParaRPr lang="en-US" dirty="0"/>
          </a:p>
        </p:txBody>
      </p:sp>
    </p:spTree>
    <p:extLst>
      <p:ext uri="{BB962C8B-B14F-4D97-AF65-F5344CB8AC3E}">
        <p14:creationId xmlns:p14="http://schemas.microsoft.com/office/powerpoint/2010/main" val="3832071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D740F1-E9CF-80C3-5B73-8952CB8B1686}"/>
              </a:ext>
            </a:extLst>
          </p:cNvPr>
          <p:cNvPicPr>
            <a:picLocks noChangeAspect="1"/>
          </p:cNvPicPr>
          <p:nvPr/>
        </p:nvPicPr>
        <p:blipFill>
          <a:blip r:embed="rId2"/>
          <a:stretch>
            <a:fillRect/>
          </a:stretch>
        </p:blipFill>
        <p:spPr>
          <a:xfrm>
            <a:off x="1213913" y="1375795"/>
            <a:ext cx="7228876" cy="4196680"/>
          </a:xfrm>
          <a:prstGeom prst="rect">
            <a:avLst/>
          </a:prstGeom>
        </p:spPr>
      </p:pic>
      <p:sp>
        <p:nvSpPr>
          <p:cNvPr id="3" name="Slide Number Placeholder 2">
            <a:extLst>
              <a:ext uri="{FF2B5EF4-FFF2-40B4-BE49-F238E27FC236}">
                <a16:creationId xmlns:a16="http://schemas.microsoft.com/office/drawing/2014/main" id="{E3710B5A-0045-9F68-D89F-38FB6B7FD3C3}"/>
              </a:ext>
            </a:extLst>
          </p:cNvPr>
          <p:cNvSpPr>
            <a:spLocks noGrp="1"/>
          </p:cNvSpPr>
          <p:nvPr>
            <p:ph type="sldNum" sz="quarter" idx="12"/>
          </p:nvPr>
        </p:nvSpPr>
        <p:spPr/>
        <p:txBody>
          <a:bodyPr/>
          <a:lstStyle/>
          <a:p>
            <a:fld id="{0B6719EC-8440-441B-8D06-C7DCFA17FC3E}" type="slidenum">
              <a:rPr lang="en-US" smtClean="0"/>
              <a:t>17</a:t>
            </a:fld>
            <a:endParaRPr lang="en-US" dirty="0"/>
          </a:p>
        </p:txBody>
      </p:sp>
      <p:sp>
        <p:nvSpPr>
          <p:cNvPr id="2" name="Rectangle 2">
            <a:extLst>
              <a:ext uri="{FF2B5EF4-FFF2-40B4-BE49-F238E27FC236}">
                <a16:creationId xmlns:a16="http://schemas.microsoft.com/office/drawing/2014/main" id="{7FFB7391-FE33-5814-19B5-34DBF658F37D}"/>
              </a:ext>
            </a:extLst>
          </p:cNvPr>
          <p:cNvSpPr>
            <a:spLocks noChangeArrowheads="1"/>
          </p:cNvSpPr>
          <p:nvPr/>
        </p:nvSpPr>
        <p:spPr bwMode="auto">
          <a:xfrm>
            <a:off x="2006762" y="559384"/>
            <a:ext cx="48565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Jenice Mitchell Ford</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Chrystal Wilson</a:t>
            </a:r>
            <a:endParaRPr lang="en-US" altLang="en-US" sz="1400" dirty="0"/>
          </a:p>
          <a:p>
            <a:pPr defTabSz="685800" eaLnBrk="0" fontAlgn="base" hangingPunct="0">
              <a:spcBef>
                <a:spcPct val="0"/>
              </a:spcBef>
              <a:spcAft>
                <a:spcPct val="0"/>
              </a:spcAft>
            </a:pPr>
            <a:endParaRPr lang="en-US" altLang="en-US" sz="1350" dirty="0">
              <a:latin typeface="Arial" panose="020B0604020202020204" pitchFamily="34" charset="0"/>
            </a:endParaRPr>
          </a:p>
        </p:txBody>
      </p:sp>
    </p:spTree>
    <p:extLst>
      <p:ext uri="{BB962C8B-B14F-4D97-AF65-F5344CB8AC3E}">
        <p14:creationId xmlns:p14="http://schemas.microsoft.com/office/powerpoint/2010/main" val="3298144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A6DF29-ECFC-7AFD-8B12-D757ED095C9E}"/>
              </a:ext>
            </a:extLst>
          </p:cNvPr>
          <p:cNvPicPr>
            <a:picLocks noChangeAspect="1"/>
          </p:cNvPicPr>
          <p:nvPr/>
        </p:nvPicPr>
        <p:blipFill>
          <a:blip r:embed="rId2"/>
          <a:stretch>
            <a:fillRect/>
          </a:stretch>
        </p:blipFill>
        <p:spPr>
          <a:xfrm>
            <a:off x="1298954" y="1267269"/>
            <a:ext cx="7056481" cy="4763495"/>
          </a:xfrm>
          <a:prstGeom prst="rect">
            <a:avLst/>
          </a:prstGeom>
        </p:spPr>
      </p:pic>
      <p:sp>
        <p:nvSpPr>
          <p:cNvPr id="5" name="Slide Number Placeholder 4">
            <a:extLst>
              <a:ext uri="{FF2B5EF4-FFF2-40B4-BE49-F238E27FC236}">
                <a16:creationId xmlns:a16="http://schemas.microsoft.com/office/drawing/2014/main" id="{3ABD121F-B207-DFF8-7BA2-E8CD8D418FB8}"/>
              </a:ext>
            </a:extLst>
          </p:cNvPr>
          <p:cNvSpPr>
            <a:spLocks noGrp="1"/>
          </p:cNvSpPr>
          <p:nvPr>
            <p:ph type="sldNum" sz="quarter" idx="12"/>
          </p:nvPr>
        </p:nvSpPr>
        <p:spPr/>
        <p:txBody>
          <a:bodyPr/>
          <a:lstStyle/>
          <a:p>
            <a:fld id="{0B6719EC-8440-441B-8D06-C7DCFA17FC3E}" type="slidenum">
              <a:rPr lang="en-US" smtClean="0"/>
              <a:t>18</a:t>
            </a:fld>
            <a:endParaRPr lang="en-US" dirty="0"/>
          </a:p>
        </p:txBody>
      </p:sp>
      <p:sp>
        <p:nvSpPr>
          <p:cNvPr id="2" name="Rectangle 2">
            <a:extLst>
              <a:ext uri="{FF2B5EF4-FFF2-40B4-BE49-F238E27FC236}">
                <a16:creationId xmlns:a16="http://schemas.microsoft.com/office/drawing/2014/main" id="{0E1C37D2-A772-91A9-F9F9-BC967A6935ED}"/>
              </a:ext>
            </a:extLst>
          </p:cNvPr>
          <p:cNvSpPr>
            <a:spLocks noChangeArrowheads="1"/>
          </p:cNvSpPr>
          <p:nvPr/>
        </p:nvSpPr>
        <p:spPr bwMode="auto">
          <a:xfrm>
            <a:off x="2006762" y="559384"/>
            <a:ext cx="48565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Jenice Mitchell Ford</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Chrystal Wilson</a:t>
            </a:r>
            <a:endParaRPr lang="en-US" altLang="en-US" sz="1400" dirty="0"/>
          </a:p>
          <a:p>
            <a:pPr defTabSz="685800" eaLnBrk="0" fontAlgn="base" hangingPunct="0">
              <a:spcBef>
                <a:spcPct val="0"/>
              </a:spcBef>
              <a:spcAft>
                <a:spcPct val="0"/>
              </a:spcAft>
            </a:pPr>
            <a:endParaRPr lang="en-US" altLang="en-US" sz="1350" dirty="0">
              <a:latin typeface="Arial" panose="020B0604020202020204" pitchFamily="34" charset="0"/>
            </a:endParaRPr>
          </a:p>
        </p:txBody>
      </p:sp>
    </p:spTree>
    <p:extLst>
      <p:ext uri="{BB962C8B-B14F-4D97-AF65-F5344CB8AC3E}">
        <p14:creationId xmlns:p14="http://schemas.microsoft.com/office/powerpoint/2010/main" val="3300906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AFD85E-199F-3129-B27D-68A9175193B8}"/>
              </a:ext>
            </a:extLst>
          </p:cNvPr>
          <p:cNvPicPr>
            <a:picLocks noChangeAspect="1"/>
          </p:cNvPicPr>
          <p:nvPr/>
        </p:nvPicPr>
        <p:blipFill>
          <a:blip r:embed="rId2"/>
          <a:stretch>
            <a:fillRect/>
          </a:stretch>
        </p:blipFill>
        <p:spPr>
          <a:xfrm>
            <a:off x="1070511" y="1434518"/>
            <a:ext cx="7737135" cy="3766656"/>
          </a:xfrm>
          <a:prstGeom prst="rect">
            <a:avLst/>
          </a:prstGeom>
        </p:spPr>
      </p:pic>
      <p:sp>
        <p:nvSpPr>
          <p:cNvPr id="3" name="Slide Number Placeholder 2">
            <a:extLst>
              <a:ext uri="{FF2B5EF4-FFF2-40B4-BE49-F238E27FC236}">
                <a16:creationId xmlns:a16="http://schemas.microsoft.com/office/drawing/2014/main" id="{21744AEA-B3B9-127F-0FA6-8D256A7F6BAF}"/>
              </a:ext>
            </a:extLst>
          </p:cNvPr>
          <p:cNvSpPr>
            <a:spLocks noGrp="1"/>
          </p:cNvSpPr>
          <p:nvPr>
            <p:ph type="sldNum" sz="quarter" idx="12"/>
          </p:nvPr>
        </p:nvSpPr>
        <p:spPr/>
        <p:txBody>
          <a:bodyPr/>
          <a:lstStyle/>
          <a:p>
            <a:fld id="{0B6719EC-8440-441B-8D06-C7DCFA17FC3E}" type="slidenum">
              <a:rPr lang="en-US" smtClean="0"/>
              <a:t>19</a:t>
            </a:fld>
            <a:endParaRPr lang="en-US" dirty="0"/>
          </a:p>
        </p:txBody>
      </p:sp>
      <p:sp>
        <p:nvSpPr>
          <p:cNvPr id="2" name="Rectangle 2">
            <a:extLst>
              <a:ext uri="{FF2B5EF4-FFF2-40B4-BE49-F238E27FC236}">
                <a16:creationId xmlns:a16="http://schemas.microsoft.com/office/drawing/2014/main" id="{F2326274-067E-F0BC-B9A5-DE5BCE53459A}"/>
              </a:ext>
            </a:extLst>
          </p:cNvPr>
          <p:cNvSpPr>
            <a:spLocks noChangeArrowheads="1"/>
          </p:cNvSpPr>
          <p:nvPr/>
        </p:nvSpPr>
        <p:spPr bwMode="auto">
          <a:xfrm>
            <a:off x="2006762" y="559384"/>
            <a:ext cx="48565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Jenice Mitchell Ford</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Chrystal Wilson</a:t>
            </a:r>
            <a:endParaRPr lang="en-US" altLang="en-US" sz="1400" dirty="0"/>
          </a:p>
          <a:p>
            <a:pPr defTabSz="685800" eaLnBrk="0" fontAlgn="base" hangingPunct="0">
              <a:spcBef>
                <a:spcPct val="0"/>
              </a:spcBef>
              <a:spcAft>
                <a:spcPct val="0"/>
              </a:spcAft>
            </a:pPr>
            <a:endParaRPr lang="en-US" altLang="en-US" sz="1350" dirty="0">
              <a:latin typeface="Arial" panose="020B0604020202020204" pitchFamily="34" charset="0"/>
            </a:endParaRPr>
          </a:p>
        </p:txBody>
      </p:sp>
    </p:spTree>
    <p:extLst>
      <p:ext uri="{BB962C8B-B14F-4D97-AF65-F5344CB8AC3E}">
        <p14:creationId xmlns:p14="http://schemas.microsoft.com/office/powerpoint/2010/main" val="1873933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1814F8E-6EEE-CFD5-813F-C86E7C827596}"/>
              </a:ext>
            </a:extLst>
          </p:cNvPr>
          <p:cNvSpPr>
            <a:spLocks noChangeArrowheads="1"/>
          </p:cNvSpPr>
          <p:nvPr/>
        </p:nvSpPr>
        <p:spPr bwMode="auto">
          <a:xfrm>
            <a:off x="1889315" y="407159"/>
            <a:ext cx="58285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Markisha Williams </a:t>
            </a:r>
            <a:r>
              <a:rPr lang="en-US" altLang="en-US" sz="1200" dirty="0">
                <a:latin typeface="Calibri" panose="020F0502020204030204" pitchFamily="34" charset="0"/>
                <a:ea typeface="Calibri" panose="020F0502020204030204" pitchFamily="34" charset="0"/>
                <a:cs typeface="Times New Roman" panose="02020603050405020304" pitchFamily="18" charset="0"/>
              </a:rPr>
              <a:t>(Daughter of Connecting Link, Mark Williams)</a:t>
            </a:r>
            <a:endParaRPr lang="en-US" altLang="en-US" sz="12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Kimberly Keaton Willliams </a:t>
            </a:r>
            <a:r>
              <a:rPr lang="en-US" altLang="en-US" sz="1200" dirty="0">
                <a:latin typeface="Calibri" panose="020F0502020204030204" pitchFamily="34" charset="0"/>
                <a:ea typeface="Calibri" panose="020F0502020204030204" pitchFamily="34" charset="0"/>
                <a:cs typeface="Times New Roman" panose="02020603050405020304" pitchFamily="18" charset="0"/>
              </a:rPr>
              <a:t>(Bonus Mom)</a:t>
            </a:r>
            <a:endParaRPr lang="en-US" altLang="en-US" sz="1200" dirty="0"/>
          </a:p>
          <a:p>
            <a:pPr defTabSz="685800" eaLnBrk="0" fontAlgn="base" hangingPunct="0">
              <a:spcBef>
                <a:spcPct val="0"/>
              </a:spcBef>
              <a:spcAft>
                <a:spcPct val="0"/>
              </a:spcAft>
            </a:pPr>
            <a:endParaRPr lang="en-US" altLang="en-US" sz="1350" dirty="0">
              <a:latin typeface="Arial" panose="020B0604020202020204" pitchFamily="34" charset="0"/>
            </a:endParaRPr>
          </a:p>
        </p:txBody>
      </p:sp>
      <p:pic>
        <p:nvPicPr>
          <p:cNvPr id="7" name="Picture 6">
            <a:extLst>
              <a:ext uri="{FF2B5EF4-FFF2-40B4-BE49-F238E27FC236}">
                <a16:creationId xmlns:a16="http://schemas.microsoft.com/office/drawing/2014/main" id="{9754F97E-7F22-22AE-3E38-C713B942C0EE}"/>
              </a:ext>
            </a:extLst>
          </p:cNvPr>
          <p:cNvPicPr>
            <a:picLocks noChangeAspect="1"/>
          </p:cNvPicPr>
          <p:nvPr/>
        </p:nvPicPr>
        <p:blipFill>
          <a:blip r:embed="rId2"/>
          <a:stretch>
            <a:fillRect/>
          </a:stretch>
        </p:blipFill>
        <p:spPr>
          <a:xfrm>
            <a:off x="3121087" y="1230360"/>
            <a:ext cx="4303170" cy="5403816"/>
          </a:xfrm>
          <a:prstGeom prst="rect">
            <a:avLst/>
          </a:prstGeom>
        </p:spPr>
      </p:pic>
      <p:pic>
        <p:nvPicPr>
          <p:cNvPr id="9" name="Picture 8">
            <a:extLst>
              <a:ext uri="{FF2B5EF4-FFF2-40B4-BE49-F238E27FC236}">
                <a16:creationId xmlns:a16="http://schemas.microsoft.com/office/drawing/2014/main" id="{BEFE8FF9-3B49-64E3-4FB3-BCE3F84D2A24}"/>
              </a:ext>
            </a:extLst>
          </p:cNvPr>
          <p:cNvPicPr>
            <a:picLocks noChangeAspect="1"/>
          </p:cNvPicPr>
          <p:nvPr/>
        </p:nvPicPr>
        <p:blipFill>
          <a:blip r:embed="rId3"/>
          <a:stretch>
            <a:fillRect/>
          </a:stretch>
        </p:blipFill>
        <p:spPr>
          <a:xfrm>
            <a:off x="956729" y="1230360"/>
            <a:ext cx="2146529" cy="2132000"/>
          </a:xfrm>
          <a:prstGeom prst="rect">
            <a:avLst/>
          </a:prstGeom>
        </p:spPr>
      </p:pic>
      <p:sp>
        <p:nvSpPr>
          <p:cNvPr id="3" name="Slide Number Placeholder 2">
            <a:extLst>
              <a:ext uri="{FF2B5EF4-FFF2-40B4-BE49-F238E27FC236}">
                <a16:creationId xmlns:a16="http://schemas.microsoft.com/office/drawing/2014/main" id="{0C700B42-64E4-47F6-1BAA-15C8F0872D76}"/>
              </a:ext>
            </a:extLst>
          </p:cNvPr>
          <p:cNvSpPr>
            <a:spLocks noGrp="1"/>
          </p:cNvSpPr>
          <p:nvPr>
            <p:ph type="sldNum" sz="quarter" idx="12"/>
          </p:nvPr>
        </p:nvSpPr>
        <p:spPr/>
        <p:txBody>
          <a:bodyPr/>
          <a:lstStyle/>
          <a:p>
            <a:fld id="{0B6719EC-8440-441B-8D06-C7DCFA17FC3E}" type="slidenum">
              <a:rPr lang="en-US" smtClean="0"/>
              <a:t>2</a:t>
            </a:fld>
            <a:endParaRPr lang="en-US" dirty="0"/>
          </a:p>
        </p:txBody>
      </p:sp>
    </p:spTree>
    <p:extLst>
      <p:ext uri="{BB962C8B-B14F-4D97-AF65-F5344CB8AC3E}">
        <p14:creationId xmlns:p14="http://schemas.microsoft.com/office/powerpoint/2010/main" val="2454550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1814F8E-6EEE-CFD5-813F-C86E7C827596}"/>
              </a:ext>
            </a:extLst>
          </p:cNvPr>
          <p:cNvSpPr>
            <a:spLocks noChangeArrowheads="1"/>
          </p:cNvSpPr>
          <p:nvPr/>
        </p:nvSpPr>
        <p:spPr bwMode="auto">
          <a:xfrm>
            <a:off x="2143708" y="616789"/>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Paulina Johnson</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Corri Lynn Wofford</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pic>
        <p:nvPicPr>
          <p:cNvPr id="5" name="Picture 4">
            <a:extLst>
              <a:ext uri="{FF2B5EF4-FFF2-40B4-BE49-F238E27FC236}">
                <a16:creationId xmlns:a16="http://schemas.microsoft.com/office/drawing/2014/main" id="{442A1F2F-5EB2-00E9-6998-8C42B9C37CDC}"/>
              </a:ext>
            </a:extLst>
          </p:cNvPr>
          <p:cNvPicPr>
            <a:picLocks noChangeAspect="1"/>
          </p:cNvPicPr>
          <p:nvPr/>
        </p:nvPicPr>
        <p:blipFill>
          <a:blip r:embed="rId2"/>
          <a:stretch>
            <a:fillRect/>
          </a:stretch>
        </p:blipFill>
        <p:spPr>
          <a:xfrm>
            <a:off x="2547075" y="1180971"/>
            <a:ext cx="5346761" cy="5091511"/>
          </a:xfrm>
          <a:prstGeom prst="rect">
            <a:avLst/>
          </a:prstGeom>
        </p:spPr>
      </p:pic>
      <p:pic>
        <p:nvPicPr>
          <p:cNvPr id="7" name="Picture 6">
            <a:extLst>
              <a:ext uri="{FF2B5EF4-FFF2-40B4-BE49-F238E27FC236}">
                <a16:creationId xmlns:a16="http://schemas.microsoft.com/office/drawing/2014/main" id="{98F7987E-D8B6-3750-C04B-8DCA9765ED53}"/>
              </a:ext>
            </a:extLst>
          </p:cNvPr>
          <p:cNvPicPr>
            <a:picLocks noChangeAspect="1"/>
          </p:cNvPicPr>
          <p:nvPr/>
        </p:nvPicPr>
        <p:blipFill>
          <a:blip r:embed="rId3"/>
          <a:stretch>
            <a:fillRect/>
          </a:stretch>
        </p:blipFill>
        <p:spPr>
          <a:xfrm>
            <a:off x="756923" y="1180971"/>
            <a:ext cx="1755457" cy="2018595"/>
          </a:xfrm>
          <a:prstGeom prst="rect">
            <a:avLst/>
          </a:prstGeom>
        </p:spPr>
      </p:pic>
      <p:sp>
        <p:nvSpPr>
          <p:cNvPr id="3" name="Slide Number Placeholder 2">
            <a:extLst>
              <a:ext uri="{FF2B5EF4-FFF2-40B4-BE49-F238E27FC236}">
                <a16:creationId xmlns:a16="http://schemas.microsoft.com/office/drawing/2014/main" id="{2E95BDAB-4A46-78FE-B3B1-7C19E98FE96F}"/>
              </a:ext>
            </a:extLst>
          </p:cNvPr>
          <p:cNvSpPr>
            <a:spLocks noGrp="1"/>
          </p:cNvSpPr>
          <p:nvPr>
            <p:ph type="sldNum" sz="quarter" idx="12"/>
          </p:nvPr>
        </p:nvSpPr>
        <p:spPr/>
        <p:txBody>
          <a:bodyPr/>
          <a:lstStyle/>
          <a:p>
            <a:fld id="{0B6719EC-8440-441B-8D06-C7DCFA17FC3E}" type="slidenum">
              <a:rPr lang="en-US" smtClean="0"/>
              <a:t>20</a:t>
            </a:fld>
            <a:endParaRPr lang="en-US" dirty="0"/>
          </a:p>
        </p:txBody>
      </p:sp>
    </p:spTree>
    <p:extLst>
      <p:ext uri="{BB962C8B-B14F-4D97-AF65-F5344CB8AC3E}">
        <p14:creationId xmlns:p14="http://schemas.microsoft.com/office/powerpoint/2010/main" val="1062290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510C0-47FA-BF67-4435-60518C799066}"/>
              </a:ext>
            </a:extLst>
          </p:cNvPr>
          <p:cNvPicPr>
            <a:picLocks noChangeAspect="1"/>
          </p:cNvPicPr>
          <p:nvPr/>
        </p:nvPicPr>
        <p:blipFill>
          <a:blip r:embed="rId2"/>
          <a:stretch>
            <a:fillRect/>
          </a:stretch>
        </p:blipFill>
        <p:spPr>
          <a:xfrm>
            <a:off x="1478002" y="1305857"/>
            <a:ext cx="6605995" cy="4935353"/>
          </a:xfrm>
          <a:prstGeom prst="rect">
            <a:avLst/>
          </a:prstGeom>
        </p:spPr>
      </p:pic>
      <p:sp>
        <p:nvSpPr>
          <p:cNvPr id="5" name="Slide Number Placeholder 4">
            <a:extLst>
              <a:ext uri="{FF2B5EF4-FFF2-40B4-BE49-F238E27FC236}">
                <a16:creationId xmlns:a16="http://schemas.microsoft.com/office/drawing/2014/main" id="{6AF227BE-8DCC-DC5F-0E68-06471B2953CB}"/>
              </a:ext>
            </a:extLst>
          </p:cNvPr>
          <p:cNvSpPr>
            <a:spLocks noGrp="1"/>
          </p:cNvSpPr>
          <p:nvPr>
            <p:ph type="sldNum" sz="quarter" idx="12"/>
          </p:nvPr>
        </p:nvSpPr>
        <p:spPr/>
        <p:txBody>
          <a:bodyPr/>
          <a:lstStyle/>
          <a:p>
            <a:fld id="{0B6719EC-8440-441B-8D06-C7DCFA17FC3E}" type="slidenum">
              <a:rPr lang="en-US" smtClean="0"/>
              <a:t>21</a:t>
            </a:fld>
            <a:endParaRPr lang="en-US" dirty="0"/>
          </a:p>
        </p:txBody>
      </p:sp>
      <p:sp>
        <p:nvSpPr>
          <p:cNvPr id="2" name="Rectangle 2">
            <a:extLst>
              <a:ext uri="{FF2B5EF4-FFF2-40B4-BE49-F238E27FC236}">
                <a16:creationId xmlns:a16="http://schemas.microsoft.com/office/drawing/2014/main" id="{7B2533E9-A229-C912-5D89-35F54FE3186D}"/>
              </a:ext>
            </a:extLst>
          </p:cNvPr>
          <p:cNvSpPr>
            <a:spLocks noChangeArrowheads="1"/>
          </p:cNvSpPr>
          <p:nvPr/>
        </p:nvSpPr>
        <p:spPr bwMode="auto">
          <a:xfrm>
            <a:off x="2143708" y="616789"/>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Paulina Johnson</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Corri Lynn Wofford</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spTree>
    <p:extLst>
      <p:ext uri="{BB962C8B-B14F-4D97-AF65-F5344CB8AC3E}">
        <p14:creationId xmlns:p14="http://schemas.microsoft.com/office/powerpoint/2010/main" val="665475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361172-A3C0-7ED5-99A2-8CA201E425B4}"/>
              </a:ext>
            </a:extLst>
          </p:cNvPr>
          <p:cNvPicPr>
            <a:picLocks noChangeAspect="1"/>
          </p:cNvPicPr>
          <p:nvPr/>
        </p:nvPicPr>
        <p:blipFill>
          <a:blip r:embed="rId2"/>
          <a:stretch>
            <a:fillRect/>
          </a:stretch>
        </p:blipFill>
        <p:spPr>
          <a:xfrm>
            <a:off x="1183601" y="1208015"/>
            <a:ext cx="7138157" cy="4642457"/>
          </a:xfrm>
          <a:prstGeom prst="rect">
            <a:avLst/>
          </a:prstGeom>
        </p:spPr>
      </p:pic>
      <p:sp>
        <p:nvSpPr>
          <p:cNvPr id="3" name="Slide Number Placeholder 2">
            <a:extLst>
              <a:ext uri="{FF2B5EF4-FFF2-40B4-BE49-F238E27FC236}">
                <a16:creationId xmlns:a16="http://schemas.microsoft.com/office/drawing/2014/main" id="{1C6C6666-2447-3218-3A37-6293CBB868B8}"/>
              </a:ext>
            </a:extLst>
          </p:cNvPr>
          <p:cNvSpPr>
            <a:spLocks noGrp="1"/>
          </p:cNvSpPr>
          <p:nvPr>
            <p:ph type="sldNum" sz="quarter" idx="12"/>
          </p:nvPr>
        </p:nvSpPr>
        <p:spPr/>
        <p:txBody>
          <a:bodyPr/>
          <a:lstStyle/>
          <a:p>
            <a:fld id="{0B6719EC-8440-441B-8D06-C7DCFA17FC3E}" type="slidenum">
              <a:rPr lang="en-US" smtClean="0"/>
              <a:t>22</a:t>
            </a:fld>
            <a:endParaRPr lang="en-US" dirty="0"/>
          </a:p>
        </p:txBody>
      </p:sp>
      <p:sp>
        <p:nvSpPr>
          <p:cNvPr id="2" name="Rectangle 2">
            <a:extLst>
              <a:ext uri="{FF2B5EF4-FFF2-40B4-BE49-F238E27FC236}">
                <a16:creationId xmlns:a16="http://schemas.microsoft.com/office/drawing/2014/main" id="{40093409-8405-E5AB-B480-287A7796FB5B}"/>
              </a:ext>
            </a:extLst>
          </p:cNvPr>
          <p:cNvSpPr>
            <a:spLocks noChangeArrowheads="1"/>
          </p:cNvSpPr>
          <p:nvPr/>
        </p:nvSpPr>
        <p:spPr bwMode="auto">
          <a:xfrm>
            <a:off x="2143708" y="616789"/>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Paulina Johnson</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Corri Lynn Wofford</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spTree>
    <p:extLst>
      <p:ext uri="{BB962C8B-B14F-4D97-AF65-F5344CB8AC3E}">
        <p14:creationId xmlns:p14="http://schemas.microsoft.com/office/powerpoint/2010/main" val="1889811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1814F8E-6EEE-CFD5-813F-C86E7C827596}"/>
              </a:ext>
            </a:extLst>
          </p:cNvPr>
          <p:cNvSpPr>
            <a:spLocks noChangeArrowheads="1"/>
          </p:cNvSpPr>
          <p:nvPr/>
        </p:nvSpPr>
        <p:spPr bwMode="auto">
          <a:xfrm>
            <a:off x="2023540" y="589093"/>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Carla Burney-Jones</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Judith McNeeley</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pic>
        <p:nvPicPr>
          <p:cNvPr id="3" name="Picture 2">
            <a:extLst>
              <a:ext uri="{FF2B5EF4-FFF2-40B4-BE49-F238E27FC236}">
                <a16:creationId xmlns:a16="http://schemas.microsoft.com/office/drawing/2014/main" id="{065B5624-7E6C-6E83-6D14-3BC7F6D16E51}"/>
              </a:ext>
            </a:extLst>
          </p:cNvPr>
          <p:cNvPicPr>
            <a:picLocks noChangeAspect="1"/>
          </p:cNvPicPr>
          <p:nvPr/>
        </p:nvPicPr>
        <p:blipFill>
          <a:blip r:embed="rId2"/>
          <a:stretch>
            <a:fillRect/>
          </a:stretch>
        </p:blipFill>
        <p:spPr>
          <a:xfrm>
            <a:off x="3029580" y="1407053"/>
            <a:ext cx="4075894" cy="5131860"/>
          </a:xfrm>
          <a:prstGeom prst="rect">
            <a:avLst/>
          </a:prstGeom>
        </p:spPr>
      </p:pic>
      <p:pic>
        <p:nvPicPr>
          <p:cNvPr id="8" name="Picture 7">
            <a:extLst>
              <a:ext uri="{FF2B5EF4-FFF2-40B4-BE49-F238E27FC236}">
                <a16:creationId xmlns:a16="http://schemas.microsoft.com/office/drawing/2014/main" id="{D5393672-8319-0AA7-E3B0-307FD9C64D09}"/>
              </a:ext>
            </a:extLst>
          </p:cNvPr>
          <p:cNvPicPr>
            <a:picLocks noChangeAspect="1"/>
          </p:cNvPicPr>
          <p:nvPr/>
        </p:nvPicPr>
        <p:blipFill>
          <a:blip r:embed="rId3"/>
          <a:stretch>
            <a:fillRect/>
          </a:stretch>
        </p:blipFill>
        <p:spPr>
          <a:xfrm>
            <a:off x="896884" y="1454770"/>
            <a:ext cx="2053187" cy="2101335"/>
          </a:xfrm>
          <a:prstGeom prst="rect">
            <a:avLst/>
          </a:prstGeom>
        </p:spPr>
      </p:pic>
      <p:sp>
        <p:nvSpPr>
          <p:cNvPr id="5" name="Slide Number Placeholder 4">
            <a:extLst>
              <a:ext uri="{FF2B5EF4-FFF2-40B4-BE49-F238E27FC236}">
                <a16:creationId xmlns:a16="http://schemas.microsoft.com/office/drawing/2014/main" id="{A7DDB01B-7909-D938-576C-C440C486CBF1}"/>
              </a:ext>
            </a:extLst>
          </p:cNvPr>
          <p:cNvSpPr>
            <a:spLocks noGrp="1"/>
          </p:cNvSpPr>
          <p:nvPr>
            <p:ph type="sldNum" sz="quarter" idx="12"/>
          </p:nvPr>
        </p:nvSpPr>
        <p:spPr/>
        <p:txBody>
          <a:bodyPr/>
          <a:lstStyle/>
          <a:p>
            <a:fld id="{0B6719EC-8440-441B-8D06-C7DCFA17FC3E}" type="slidenum">
              <a:rPr lang="en-US" smtClean="0"/>
              <a:t>23</a:t>
            </a:fld>
            <a:endParaRPr lang="en-US" dirty="0"/>
          </a:p>
        </p:txBody>
      </p:sp>
    </p:spTree>
    <p:extLst>
      <p:ext uri="{BB962C8B-B14F-4D97-AF65-F5344CB8AC3E}">
        <p14:creationId xmlns:p14="http://schemas.microsoft.com/office/powerpoint/2010/main" val="3908424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40FC6F-7E8E-5B62-EFFE-15B68C463D5E}"/>
              </a:ext>
            </a:extLst>
          </p:cNvPr>
          <p:cNvPicPr>
            <a:picLocks noChangeAspect="1"/>
          </p:cNvPicPr>
          <p:nvPr/>
        </p:nvPicPr>
        <p:blipFill>
          <a:blip r:embed="rId2"/>
          <a:stretch>
            <a:fillRect/>
          </a:stretch>
        </p:blipFill>
        <p:spPr>
          <a:xfrm>
            <a:off x="1316945" y="1304674"/>
            <a:ext cx="6548126" cy="4964233"/>
          </a:xfrm>
          <a:prstGeom prst="rect">
            <a:avLst/>
          </a:prstGeom>
        </p:spPr>
      </p:pic>
      <p:sp>
        <p:nvSpPr>
          <p:cNvPr id="3" name="Slide Number Placeholder 2">
            <a:extLst>
              <a:ext uri="{FF2B5EF4-FFF2-40B4-BE49-F238E27FC236}">
                <a16:creationId xmlns:a16="http://schemas.microsoft.com/office/drawing/2014/main" id="{0F7116F1-2030-0995-FCE4-039D0CDB1AF7}"/>
              </a:ext>
            </a:extLst>
          </p:cNvPr>
          <p:cNvSpPr>
            <a:spLocks noGrp="1"/>
          </p:cNvSpPr>
          <p:nvPr>
            <p:ph type="sldNum" sz="quarter" idx="12"/>
          </p:nvPr>
        </p:nvSpPr>
        <p:spPr/>
        <p:txBody>
          <a:bodyPr/>
          <a:lstStyle/>
          <a:p>
            <a:fld id="{0B6719EC-8440-441B-8D06-C7DCFA17FC3E}" type="slidenum">
              <a:rPr lang="en-US" smtClean="0"/>
              <a:t>24</a:t>
            </a:fld>
            <a:endParaRPr lang="en-US" dirty="0"/>
          </a:p>
        </p:txBody>
      </p:sp>
      <p:sp>
        <p:nvSpPr>
          <p:cNvPr id="2" name="Rectangle 2">
            <a:extLst>
              <a:ext uri="{FF2B5EF4-FFF2-40B4-BE49-F238E27FC236}">
                <a16:creationId xmlns:a16="http://schemas.microsoft.com/office/drawing/2014/main" id="{12D69E9A-EDF5-B621-6703-C6E81F0472BA}"/>
              </a:ext>
            </a:extLst>
          </p:cNvPr>
          <p:cNvSpPr>
            <a:spLocks noChangeArrowheads="1"/>
          </p:cNvSpPr>
          <p:nvPr/>
        </p:nvSpPr>
        <p:spPr bwMode="auto">
          <a:xfrm>
            <a:off x="2023540" y="589093"/>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Carla Burney-Jones</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Judith McNeeley</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spTree>
    <p:extLst>
      <p:ext uri="{BB962C8B-B14F-4D97-AF65-F5344CB8AC3E}">
        <p14:creationId xmlns:p14="http://schemas.microsoft.com/office/powerpoint/2010/main" val="3084715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1E4642-5DBF-EF76-4903-88DB911D9F56}"/>
              </a:ext>
            </a:extLst>
          </p:cNvPr>
          <p:cNvPicPr>
            <a:picLocks noChangeAspect="1"/>
          </p:cNvPicPr>
          <p:nvPr/>
        </p:nvPicPr>
        <p:blipFill>
          <a:blip r:embed="rId2"/>
          <a:stretch>
            <a:fillRect/>
          </a:stretch>
        </p:blipFill>
        <p:spPr>
          <a:xfrm>
            <a:off x="1442906" y="1289977"/>
            <a:ext cx="6566364" cy="4917876"/>
          </a:xfrm>
          <a:prstGeom prst="rect">
            <a:avLst/>
          </a:prstGeom>
        </p:spPr>
      </p:pic>
      <p:sp>
        <p:nvSpPr>
          <p:cNvPr id="5" name="Slide Number Placeholder 4">
            <a:extLst>
              <a:ext uri="{FF2B5EF4-FFF2-40B4-BE49-F238E27FC236}">
                <a16:creationId xmlns:a16="http://schemas.microsoft.com/office/drawing/2014/main" id="{CED76032-4F24-C66A-4CEB-AC5A8000AA59}"/>
              </a:ext>
            </a:extLst>
          </p:cNvPr>
          <p:cNvSpPr>
            <a:spLocks noGrp="1"/>
          </p:cNvSpPr>
          <p:nvPr>
            <p:ph type="sldNum" sz="quarter" idx="12"/>
          </p:nvPr>
        </p:nvSpPr>
        <p:spPr/>
        <p:txBody>
          <a:bodyPr/>
          <a:lstStyle/>
          <a:p>
            <a:fld id="{0B6719EC-8440-441B-8D06-C7DCFA17FC3E}" type="slidenum">
              <a:rPr lang="en-US" smtClean="0"/>
              <a:t>25</a:t>
            </a:fld>
            <a:endParaRPr lang="en-US" dirty="0"/>
          </a:p>
        </p:txBody>
      </p:sp>
      <p:sp>
        <p:nvSpPr>
          <p:cNvPr id="2" name="Rectangle 2">
            <a:extLst>
              <a:ext uri="{FF2B5EF4-FFF2-40B4-BE49-F238E27FC236}">
                <a16:creationId xmlns:a16="http://schemas.microsoft.com/office/drawing/2014/main" id="{9C0BB6BE-22BD-3ADE-6624-9A6971ED7EA5}"/>
              </a:ext>
            </a:extLst>
          </p:cNvPr>
          <p:cNvSpPr>
            <a:spLocks noChangeArrowheads="1"/>
          </p:cNvSpPr>
          <p:nvPr/>
        </p:nvSpPr>
        <p:spPr bwMode="auto">
          <a:xfrm>
            <a:off x="2023540" y="589093"/>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Carla Burney-Jones</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Judith McNeeley</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spTree>
    <p:extLst>
      <p:ext uri="{BB962C8B-B14F-4D97-AF65-F5344CB8AC3E}">
        <p14:creationId xmlns:p14="http://schemas.microsoft.com/office/powerpoint/2010/main" val="750717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1814F8E-6EEE-CFD5-813F-C86E7C827596}"/>
              </a:ext>
            </a:extLst>
          </p:cNvPr>
          <p:cNvSpPr>
            <a:spLocks noChangeArrowheads="1"/>
          </p:cNvSpPr>
          <p:nvPr/>
        </p:nvSpPr>
        <p:spPr bwMode="auto">
          <a:xfrm>
            <a:off x="2015151" y="504130"/>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Denise Fair Razo</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Iris Taylor</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pic>
        <p:nvPicPr>
          <p:cNvPr id="5" name="Picture 4">
            <a:extLst>
              <a:ext uri="{FF2B5EF4-FFF2-40B4-BE49-F238E27FC236}">
                <a16:creationId xmlns:a16="http://schemas.microsoft.com/office/drawing/2014/main" id="{028538A2-0AFC-6B64-19CA-04110BD843A0}"/>
              </a:ext>
            </a:extLst>
          </p:cNvPr>
          <p:cNvPicPr>
            <a:picLocks noChangeAspect="1"/>
          </p:cNvPicPr>
          <p:nvPr/>
        </p:nvPicPr>
        <p:blipFill>
          <a:blip r:embed="rId2"/>
          <a:stretch>
            <a:fillRect/>
          </a:stretch>
        </p:blipFill>
        <p:spPr>
          <a:xfrm>
            <a:off x="3205347" y="1607692"/>
            <a:ext cx="4470580" cy="4678368"/>
          </a:xfrm>
          <a:prstGeom prst="rect">
            <a:avLst/>
          </a:prstGeom>
        </p:spPr>
      </p:pic>
      <p:pic>
        <p:nvPicPr>
          <p:cNvPr id="7" name="Picture 6">
            <a:extLst>
              <a:ext uri="{FF2B5EF4-FFF2-40B4-BE49-F238E27FC236}">
                <a16:creationId xmlns:a16="http://schemas.microsoft.com/office/drawing/2014/main" id="{0813170E-D190-87D3-F174-8C153FD4F118}"/>
              </a:ext>
            </a:extLst>
          </p:cNvPr>
          <p:cNvPicPr>
            <a:picLocks noChangeAspect="1"/>
          </p:cNvPicPr>
          <p:nvPr/>
        </p:nvPicPr>
        <p:blipFill>
          <a:blip r:embed="rId3"/>
          <a:stretch>
            <a:fillRect/>
          </a:stretch>
        </p:blipFill>
        <p:spPr>
          <a:xfrm>
            <a:off x="765004" y="1607692"/>
            <a:ext cx="2440343" cy="1951394"/>
          </a:xfrm>
          <a:prstGeom prst="rect">
            <a:avLst/>
          </a:prstGeom>
        </p:spPr>
      </p:pic>
      <p:sp>
        <p:nvSpPr>
          <p:cNvPr id="3" name="Slide Number Placeholder 2">
            <a:extLst>
              <a:ext uri="{FF2B5EF4-FFF2-40B4-BE49-F238E27FC236}">
                <a16:creationId xmlns:a16="http://schemas.microsoft.com/office/drawing/2014/main" id="{1FF149CC-74DF-BD7C-6FEB-EBC0719F6B51}"/>
              </a:ext>
            </a:extLst>
          </p:cNvPr>
          <p:cNvSpPr>
            <a:spLocks noGrp="1"/>
          </p:cNvSpPr>
          <p:nvPr>
            <p:ph type="sldNum" sz="quarter" idx="12"/>
          </p:nvPr>
        </p:nvSpPr>
        <p:spPr/>
        <p:txBody>
          <a:bodyPr/>
          <a:lstStyle/>
          <a:p>
            <a:fld id="{0B6719EC-8440-441B-8D06-C7DCFA17FC3E}" type="slidenum">
              <a:rPr lang="en-US" smtClean="0"/>
              <a:t>26</a:t>
            </a:fld>
            <a:endParaRPr lang="en-US" dirty="0"/>
          </a:p>
        </p:txBody>
      </p:sp>
    </p:spTree>
    <p:extLst>
      <p:ext uri="{BB962C8B-B14F-4D97-AF65-F5344CB8AC3E}">
        <p14:creationId xmlns:p14="http://schemas.microsoft.com/office/powerpoint/2010/main" val="2925605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E7780D-E95B-75E5-2B45-505634157FFB}"/>
              </a:ext>
            </a:extLst>
          </p:cNvPr>
          <p:cNvPicPr>
            <a:picLocks noChangeAspect="1"/>
          </p:cNvPicPr>
          <p:nvPr/>
        </p:nvPicPr>
        <p:blipFill>
          <a:blip r:embed="rId2"/>
          <a:stretch>
            <a:fillRect/>
          </a:stretch>
        </p:blipFill>
        <p:spPr>
          <a:xfrm>
            <a:off x="1357034" y="1219711"/>
            <a:ext cx="6564155" cy="4636749"/>
          </a:xfrm>
          <a:prstGeom prst="rect">
            <a:avLst/>
          </a:prstGeom>
        </p:spPr>
      </p:pic>
      <p:sp>
        <p:nvSpPr>
          <p:cNvPr id="5" name="Slide Number Placeholder 4">
            <a:extLst>
              <a:ext uri="{FF2B5EF4-FFF2-40B4-BE49-F238E27FC236}">
                <a16:creationId xmlns:a16="http://schemas.microsoft.com/office/drawing/2014/main" id="{6EA46A76-35E8-590C-651D-774D26A0552B}"/>
              </a:ext>
            </a:extLst>
          </p:cNvPr>
          <p:cNvSpPr>
            <a:spLocks noGrp="1"/>
          </p:cNvSpPr>
          <p:nvPr>
            <p:ph type="sldNum" sz="quarter" idx="12"/>
          </p:nvPr>
        </p:nvSpPr>
        <p:spPr/>
        <p:txBody>
          <a:bodyPr/>
          <a:lstStyle/>
          <a:p>
            <a:fld id="{0B6719EC-8440-441B-8D06-C7DCFA17FC3E}" type="slidenum">
              <a:rPr lang="en-US" smtClean="0"/>
              <a:t>27</a:t>
            </a:fld>
            <a:endParaRPr lang="en-US" dirty="0"/>
          </a:p>
        </p:txBody>
      </p:sp>
      <p:sp>
        <p:nvSpPr>
          <p:cNvPr id="2" name="Rectangle 2">
            <a:extLst>
              <a:ext uri="{FF2B5EF4-FFF2-40B4-BE49-F238E27FC236}">
                <a16:creationId xmlns:a16="http://schemas.microsoft.com/office/drawing/2014/main" id="{72E57882-B49B-405C-200E-EE46BDC9BD30}"/>
              </a:ext>
            </a:extLst>
          </p:cNvPr>
          <p:cNvSpPr>
            <a:spLocks noChangeArrowheads="1"/>
          </p:cNvSpPr>
          <p:nvPr/>
        </p:nvSpPr>
        <p:spPr bwMode="auto">
          <a:xfrm>
            <a:off x="2015151" y="504130"/>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Denise Fair Razo</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Iris Taylor</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spTree>
    <p:extLst>
      <p:ext uri="{BB962C8B-B14F-4D97-AF65-F5344CB8AC3E}">
        <p14:creationId xmlns:p14="http://schemas.microsoft.com/office/powerpoint/2010/main" val="2399963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F47BD8-D8F0-8FAD-3334-42FD347E6A3A}"/>
              </a:ext>
            </a:extLst>
          </p:cNvPr>
          <p:cNvPicPr>
            <a:picLocks noChangeAspect="1"/>
          </p:cNvPicPr>
          <p:nvPr/>
        </p:nvPicPr>
        <p:blipFill>
          <a:blip r:embed="rId2"/>
          <a:stretch>
            <a:fillRect/>
          </a:stretch>
        </p:blipFill>
        <p:spPr>
          <a:xfrm>
            <a:off x="1221564" y="1360912"/>
            <a:ext cx="7102241" cy="4821774"/>
          </a:xfrm>
          <a:prstGeom prst="rect">
            <a:avLst/>
          </a:prstGeom>
        </p:spPr>
      </p:pic>
      <p:sp>
        <p:nvSpPr>
          <p:cNvPr id="3" name="Slide Number Placeholder 2">
            <a:extLst>
              <a:ext uri="{FF2B5EF4-FFF2-40B4-BE49-F238E27FC236}">
                <a16:creationId xmlns:a16="http://schemas.microsoft.com/office/drawing/2014/main" id="{6CFEC31F-358B-A058-5611-1228FECB76BC}"/>
              </a:ext>
            </a:extLst>
          </p:cNvPr>
          <p:cNvSpPr>
            <a:spLocks noGrp="1"/>
          </p:cNvSpPr>
          <p:nvPr>
            <p:ph type="sldNum" sz="quarter" idx="12"/>
          </p:nvPr>
        </p:nvSpPr>
        <p:spPr/>
        <p:txBody>
          <a:bodyPr/>
          <a:lstStyle/>
          <a:p>
            <a:fld id="{0B6719EC-8440-441B-8D06-C7DCFA17FC3E}" type="slidenum">
              <a:rPr lang="en-US" smtClean="0"/>
              <a:t>28</a:t>
            </a:fld>
            <a:endParaRPr lang="en-US" dirty="0"/>
          </a:p>
        </p:txBody>
      </p:sp>
      <p:sp>
        <p:nvSpPr>
          <p:cNvPr id="2" name="Rectangle 2">
            <a:extLst>
              <a:ext uri="{FF2B5EF4-FFF2-40B4-BE49-F238E27FC236}">
                <a16:creationId xmlns:a16="http://schemas.microsoft.com/office/drawing/2014/main" id="{7500D918-E913-D984-6560-630D959AD0F0}"/>
              </a:ext>
            </a:extLst>
          </p:cNvPr>
          <p:cNvSpPr>
            <a:spLocks noChangeArrowheads="1"/>
          </p:cNvSpPr>
          <p:nvPr/>
        </p:nvSpPr>
        <p:spPr bwMode="auto">
          <a:xfrm>
            <a:off x="2015151" y="504130"/>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Denise Fair Razo</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Iris Taylor</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spTree>
    <p:extLst>
      <p:ext uri="{BB962C8B-B14F-4D97-AF65-F5344CB8AC3E}">
        <p14:creationId xmlns:p14="http://schemas.microsoft.com/office/powerpoint/2010/main" val="779883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1814F8E-6EEE-CFD5-813F-C86E7C827596}"/>
              </a:ext>
            </a:extLst>
          </p:cNvPr>
          <p:cNvSpPr>
            <a:spLocks noChangeArrowheads="1"/>
          </p:cNvSpPr>
          <p:nvPr/>
        </p:nvSpPr>
        <p:spPr bwMode="auto">
          <a:xfrm>
            <a:off x="2067422" y="406457"/>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Shanna Johnson</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Denise Brooks Williams</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pic>
        <p:nvPicPr>
          <p:cNvPr id="3" name="Picture 2">
            <a:extLst>
              <a:ext uri="{FF2B5EF4-FFF2-40B4-BE49-F238E27FC236}">
                <a16:creationId xmlns:a16="http://schemas.microsoft.com/office/drawing/2014/main" id="{7102B649-0C1F-2D6B-BB69-B0BA5DACD7C1}"/>
              </a:ext>
            </a:extLst>
          </p:cNvPr>
          <p:cNvPicPr>
            <a:picLocks noChangeAspect="1"/>
          </p:cNvPicPr>
          <p:nvPr/>
        </p:nvPicPr>
        <p:blipFill>
          <a:blip r:embed="rId2"/>
          <a:stretch>
            <a:fillRect/>
          </a:stretch>
        </p:blipFill>
        <p:spPr>
          <a:xfrm>
            <a:off x="3124690" y="1228110"/>
            <a:ext cx="4361960" cy="5493366"/>
          </a:xfrm>
          <a:prstGeom prst="rect">
            <a:avLst/>
          </a:prstGeom>
        </p:spPr>
      </p:pic>
      <p:pic>
        <p:nvPicPr>
          <p:cNvPr id="7" name="Picture 6">
            <a:extLst>
              <a:ext uri="{FF2B5EF4-FFF2-40B4-BE49-F238E27FC236}">
                <a16:creationId xmlns:a16="http://schemas.microsoft.com/office/drawing/2014/main" id="{7D4D537E-2412-0D0F-4421-A0B3DB7568F1}"/>
              </a:ext>
            </a:extLst>
          </p:cNvPr>
          <p:cNvPicPr>
            <a:picLocks noChangeAspect="1"/>
          </p:cNvPicPr>
          <p:nvPr/>
        </p:nvPicPr>
        <p:blipFill>
          <a:blip r:embed="rId3"/>
          <a:stretch>
            <a:fillRect/>
          </a:stretch>
        </p:blipFill>
        <p:spPr>
          <a:xfrm>
            <a:off x="1010154" y="1228110"/>
            <a:ext cx="2114536" cy="2258038"/>
          </a:xfrm>
          <a:prstGeom prst="rect">
            <a:avLst/>
          </a:prstGeom>
        </p:spPr>
      </p:pic>
      <p:sp>
        <p:nvSpPr>
          <p:cNvPr id="5" name="Slide Number Placeholder 4">
            <a:extLst>
              <a:ext uri="{FF2B5EF4-FFF2-40B4-BE49-F238E27FC236}">
                <a16:creationId xmlns:a16="http://schemas.microsoft.com/office/drawing/2014/main" id="{BF85DDC4-357F-8A12-7CF2-EF15AFC1F7FB}"/>
              </a:ext>
            </a:extLst>
          </p:cNvPr>
          <p:cNvSpPr>
            <a:spLocks noGrp="1"/>
          </p:cNvSpPr>
          <p:nvPr>
            <p:ph type="sldNum" sz="quarter" idx="12"/>
          </p:nvPr>
        </p:nvSpPr>
        <p:spPr/>
        <p:txBody>
          <a:bodyPr/>
          <a:lstStyle/>
          <a:p>
            <a:fld id="{0B6719EC-8440-441B-8D06-C7DCFA17FC3E}" type="slidenum">
              <a:rPr lang="en-US" smtClean="0"/>
              <a:t>29</a:t>
            </a:fld>
            <a:endParaRPr lang="en-US" dirty="0"/>
          </a:p>
        </p:txBody>
      </p:sp>
    </p:spTree>
    <p:extLst>
      <p:ext uri="{BB962C8B-B14F-4D97-AF65-F5344CB8AC3E}">
        <p14:creationId xmlns:p14="http://schemas.microsoft.com/office/powerpoint/2010/main" val="320512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AE8D9-4136-9639-BD1E-4EBE97977164}"/>
              </a:ext>
            </a:extLst>
          </p:cNvPr>
          <p:cNvPicPr>
            <a:picLocks noChangeAspect="1"/>
          </p:cNvPicPr>
          <p:nvPr/>
        </p:nvPicPr>
        <p:blipFill>
          <a:blip r:embed="rId2"/>
          <a:stretch>
            <a:fillRect/>
          </a:stretch>
        </p:blipFill>
        <p:spPr>
          <a:xfrm>
            <a:off x="1025408" y="1492993"/>
            <a:ext cx="7556370" cy="4466583"/>
          </a:xfrm>
          <a:prstGeom prst="rect">
            <a:avLst/>
          </a:prstGeom>
        </p:spPr>
      </p:pic>
      <p:sp>
        <p:nvSpPr>
          <p:cNvPr id="7" name="Rectangle 6">
            <a:extLst>
              <a:ext uri="{FF2B5EF4-FFF2-40B4-BE49-F238E27FC236}">
                <a16:creationId xmlns:a16="http://schemas.microsoft.com/office/drawing/2014/main" id="{2CCDC189-5721-F0FA-9719-307092654E02}"/>
              </a:ext>
            </a:extLst>
          </p:cNvPr>
          <p:cNvSpPr/>
          <p:nvPr/>
        </p:nvSpPr>
        <p:spPr>
          <a:xfrm>
            <a:off x="1130170" y="1983472"/>
            <a:ext cx="6646425" cy="1742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B01E14F2-DBC3-1843-DA60-220A404CA23C}"/>
              </a:ext>
            </a:extLst>
          </p:cNvPr>
          <p:cNvSpPr/>
          <p:nvPr/>
        </p:nvSpPr>
        <p:spPr>
          <a:xfrm>
            <a:off x="1025408" y="2061354"/>
            <a:ext cx="7112206" cy="2042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bg2">
                    <a:lumMod val="25000"/>
                  </a:schemeClr>
                </a:solidFill>
                <a:latin typeface="Arial" panose="020B0604020202020204" pitchFamily="34" charset="0"/>
                <a:cs typeface="Arial" panose="020B0604020202020204" pitchFamily="34" charset="0"/>
              </a:rPr>
              <a:t>Markisha is a dynamic woman who has a heart of gold.  Her intelligence and business acumen are equally matched with a genuine spirit of sisterhood and loyalty.</a:t>
            </a:r>
          </a:p>
          <a:p>
            <a:endParaRPr lang="en-US" sz="800" dirty="0">
              <a:solidFill>
                <a:schemeClr val="bg2">
                  <a:lumMod val="25000"/>
                </a:schemeClr>
              </a:solidFill>
              <a:latin typeface="Arial" panose="020B0604020202020204" pitchFamily="34" charset="0"/>
              <a:cs typeface="Arial" panose="020B0604020202020204" pitchFamily="34" charset="0"/>
            </a:endParaRPr>
          </a:p>
          <a:p>
            <a:r>
              <a:rPr lang="en-US" sz="800" dirty="0">
                <a:solidFill>
                  <a:schemeClr val="bg2">
                    <a:lumMod val="25000"/>
                  </a:schemeClr>
                </a:solidFill>
                <a:latin typeface="Arial" panose="020B0604020202020204" pitchFamily="34" charset="0"/>
                <a:cs typeface="Arial" panose="020B0604020202020204" pitchFamily="34" charset="0"/>
              </a:rPr>
              <a:t>Markisha has a bachelor’s degree in Healthcare Administration and a Masters of Business Administration.  With that strong education foundation, she excels as an Area Manager for Abbvie, a Bio Pharma company. Additionally, she is a successful co-owner of several restaurants in the Detroit metro area.  </a:t>
            </a:r>
          </a:p>
          <a:p>
            <a:endParaRPr lang="en-US" sz="800" dirty="0">
              <a:solidFill>
                <a:schemeClr val="bg2">
                  <a:lumMod val="25000"/>
                </a:schemeClr>
              </a:solidFill>
              <a:latin typeface="Arial" panose="020B0604020202020204" pitchFamily="34" charset="0"/>
              <a:cs typeface="Arial" panose="020B0604020202020204" pitchFamily="34" charset="0"/>
            </a:endParaRPr>
          </a:p>
          <a:p>
            <a:r>
              <a:rPr lang="en-US" sz="800" dirty="0">
                <a:solidFill>
                  <a:schemeClr val="bg2">
                    <a:lumMod val="25000"/>
                  </a:schemeClr>
                </a:solidFill>
                <a:latin typeface="Arial" panose="020B0604020202020204" pitchFamily="34" charset="0"/>
                <a:cs typeface="Arial" panose="020B0604020202020204" pitchFamily="34" charset="0"/>
              </a:rPr>
              <a:t>In addition to her professional passions, Markisha has served as treasurer for Alpha Kappa Alpha Sorority, Chi Epsilon Omega Chapter, Fundraising Chair for Jack and Jill, Oakland County (JJOC), and currently serves as Foundation Chair of JJOC. Her entrepreneurial spirit, financial skills, fundraising skills, and heart for service would be an asset to our chapter. </a:t>
            </a:r>
          </a:p>
          <a:p>
            <a:endParaRPr lang="en-US" sz="825" dirty="0">
              <a:solidFill>
                <a:schemeClr val="bg2">
                  <a:lumMod val="25000"/>
                </a:schemeClr>
              </a:solidFill>
              <a:latin typeface="Arial" panose="020B0604020202020204" pitchFamily="34" charset="0"/>
              <a:cs typeface="Arial" panose="020B0604020202020204" pitchFamily="34" charset="0"/>
            </a:endParaRPr>
          </a:p>
          <a:p>
            <a:endParaRPr lang="en-US" sz="825" dirty="0">
              <a:solidFill>
                <a:schemeClr val="bg2">
                  <a:lumMod val="25000"/>
                </a:schemeClr>
              </a:solidFill>
              <a:latin typeface="Arial" panose="020B0604020202020204" pitchFamily="34" charset="0"/>
              <a:cs typeface="Arial" panose="020B0604020202020204" pitchFamily="34" charset="0"/>
            </a:endParaRPr>
          </a:p>
          <a:p>
            <a:endParaRPr lang="en-US" sz="825" dirty="0">
              <a:solidFill>
                <a:schemeClr val="bg2">
                  <a:lumMod val="25000"/>
                </a:schemeClr>
              </a:solidFill>
              <a:latin typeface="Arial" panose="020B0604020202020204" pitchFamily="34" charset="0"/>
              <a:cs typeface="Arial" panose="020B0604020202020204" pitchFamily="34" charset="0"/>
            </a:endParaRPr>
          </a:p>
          <a:p>
            <a:endParaRPr lang="en-US" sz="825" dirty="0">
              <a:solidFill>
                <a:schemeClr val="bg2">
                  <a:lumMod val="25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4B53A8A-7EDC-CBBC-AB65-25C6C4CB019E}"/>
              </a:ext>
            </a:extLst>
          </p:cNvPr>
          <p:cNvSpPr>
            <a:spLocks noGrp="1"/>
          </p:cNvSpPr>
          <p:nvPr>
            <p:ph type="sldNum" sz="quarter" idx="12"/>
          </p:nvPr>
        </p:nvSpPr>
        <p:spPr/>
        <p:txBody>
          <a:bodyPr/>
          <a:lstStyle/>
          <a:p>
            <a:fld id="{0B6719EC-8440-441B-8D06-C7DCFA17FC3E}" type="slidenum">
              <a:rPr lang="en-US" smtClean="0"/>
              <a:t>3</a:t>
            </a:fld>
            <a:endParaRPr lang="en-US" dirty="0"/>
          </a:p>
        </p:txBody>
      </p:sp>
      <p:sp>
        <p:nvSpPr>
          <p:cNvPr id="2" name="Rectangle 2">
            <a:extLst>
              <a:ext uri="{FF2B5EF4-FFF2-40B4-BE49-F238E27FC236}">
                <a16:creationId xmlns:a16="http://schemas.microsoft.com/office/drawing/2014/main" id="{B17E974D-4A90-FCAE-E0C6-6F73D0553D28}"/>
              </a:ext>
            </a:extLst>
          </p:cNvPr>
          <p:cNvSpPr>
            <a:spLocks noChangeArrowheads="1"/>
          </p:cNvSpPr>
          <p:nvPr/>
        </p:nvSpPr>
        <p:spPr bwMode="auto">
          <a:xfrm>
            <a:off x="1889315" y="407159"/>
            <a:ext cx="58285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Markisha Williams </a:t>
            </a:r>
            <a:r>
              <a:rPr lang="en-US" altLang="en-US" sz="1200" dirty="0">
                <a:latin typeface="Calibri" panose="020F0502020204030204" pitchFamily="34" charset="0"/>
                <a:ea typeface="Calibri" panose="020F0502020204030204" pitchFamily="34" charset="0"/>
                <a:cs typeface="Times New Roman" panose="02020603050405020304" pitchFamily="18" charset="0"/>
              </a:rPr>
              <a:t>(Daughter of Connecting Link, Mark Williams)</a:t>
            </a:r>
            <a:endParaRPr lang="en-US" altLang="en-US" sz="12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Kimberly Keaton Willliams </a:t>
            </a:r>
            <a:r>
              <a:rPr lang="en-US" altLang="en-US" sz="1200" dirty="0">
                <a:latin typeface="Calibri" panose="020F0502020204030204" pitchFamily="34" charset="0"/>
                <a:ea typeface="Calibri" panose="020F0502020204030204" pitchFamily="34" charset="0"/>
                <a:cs typeface="Times New Roman" panose="02020603050405020304" pitchFamily="18" charset="0"/>
              </a:rPr>
              <a:t>(Bonus Mom)</a:t>
            </a:r>
            <a:endParaRPr lang="en-US" altLang="en-US" sz="1200" dirty="0"/>
          </a:p>
          <a:p>
            <a:pPr defTabSz="685800" eaLnBrk="0" fontAlgn="base" hangingPunct="0">
              <a:spcBef>
                <a:spcPct val="0"/>
              </a:spcBef>
              <a:spcAft>
                <a:spcPct val="0"/>
              </a:spcAft>
            </a:pPr>
            <a:endParaRPr lang="en-US" altLang="en-US" sz="1350" dirty="0">
              <a:latin typeface="Arial" panose="020B0604020202020204" pitchFamily="34" charset="0"/>
            </a:endParaRPr>
          </a:p>
        </p:txBody>
      </p:sp>
    </p:spTree>
    <p:extLst>
      <p:ext uri="{BB962C8B-B14F-4D97-AF65-F5344CB8AC3E}">
        <p14:creationId xmlns:p14="http://schemas.microsoft.com/office/powerpoint/2010/main" val="3435396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1814F8E-6EEE-CFD5-813F-C86E7C827596}"/>
              </a:ext>
            </a:extLst>
          </p:cNvPr>
          <p:cNvSpPr>
            <a:spLocks noChangeArrowheads="1"/>
          </p:cNvSpPr>
          <p:nvPr/>
        </p:nvSpPr>
        <p:spPr bwMode="auto">
          <a:xfrm>
            <a:off x="1982754" y="471647"/>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Shanna Johnson</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Denise Brooks Williams</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pic>
        <p:nvPicPr>
          <p:cNvPr id="7" name="Picture 6">
            <a:extLst>
              <a:ext uri="{FF2B5EF4-FFF2-40B4-BE49-F238E27FC236}">
                <a16:creationId xmlns:a16="http://schemas.microsoft.com/office/drawing/2014/main" id="{92CEF8C9-8A44-ECE1-4383-0292C0164CF4}"/>
              </a:ext>
            </a:extLst>
          </p:cNvPr>
          <p:cNvPicPr>
            <a:picLocks noChangeAspect="1"/>
          </p:cNvPicPr>
          <p:nvPr/>
        </p:nvPicPr>
        <p:blipFill>
          <a:blip r:embed="rId2"/>
          <a:stretch>
            <a:fillRect/>
          </a:stretch>
        </p:blipFill>
        <p:spPr>
          <a:xfrm>
            <a:off x="899238" y="1342239"/>
            <a:ext cx="7879544" cy="3919145"/>
          </a:xfrm>
          <a:prstGeom prst="rect">
            <a:avLst/>
          </a:prstGeom>
        </p:spPr>
      </p:pic>
      <p:sp>
        <p:nvSpPr>
          <p:cNvPr id="3" name="Slide Number Placeholder 2">
            <a:extLst>
              <a:ext uri="{FF2B5EF4-FFF2-40B4-BE49-F238E27FC236}">
                <a16:creationId xmlns:a16="http://schemas.microsoft.com/office/drawing/2014/main" id="{3F61204B-AD6C-F4CC-C81C-2E393B2A6139}"/>
              </a:ext>
            </a:extLst>
          </p:cNvPr>
          <p:cNvSpPr>
            <a:spLocks noGrp="1"/>
          </p:cNvSpPr>
          <p:nvPr>
            <p:ph type="sldNum" sz="quarter" idx="12"/>
          </p:nvPr>
        </p:nvSpPr>
        <p:spPr/>
        <p:txBody>
          <a:bodyPr/>
          <a:lstStyle/>
          <a:p>
            <a:fld id="{0B6719EC-8440-441B-8D06-C7DCFA17FC3E}" type="slidenum">
              <a:rPr lang="en-US" smtClean="0"/>
              <a:t>30</a:t>
            </a:fld>
            <a:endParaRPr lang="en-US" dirty="0"/>
          </a:p>
        </p:txBody>
      </p:sp>
    </p:spTree>
    <p:extLst>
      <p:ext uri="{BB962C8B-B14F-4D97-AF65-F5344CB8AC3E}">
        <p14:creationId xmlns:p14="http://schemas.microsoft.com/office/powerpoint/2010/main" val="4091159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1814F8E-6EEE-CFD5-813F-C86E7C827596}"/>
              </a:ext>
            </a:extLst>
          </p:cNvPr>
          <p:cNvSpPr>
            <a:spLocks noChangeArrowheads="1"/>
          </p:cNvSpPr>
          <p:nvPr/>
        </p:nvSpPr>
        <p:spPr bwMode="auto">
          <a:xfrm>
            <a:off x="1926771" y="521981"/>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Shanna Johnson</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Denise Brooks Williams</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pic>
        <p:nvPicPr>
          <p:cNvPr id="3" name="Picture 2">
            <a:extLst>
              <a:ext uri="{FF2B5EF4-FFF2-40B4-BE49-F238E27FC236}">
                <a16:creationId xmlns:a16="http://schemas.microsoft.com/office/drawing/2014/main" id="{9094ACAD-8416-A464-4F72-FFEEC7F0636E}"/>
              </a:ext>
            </a:extLst>
          </p:cNvPr>
          <p:cNvPicPr>
            <a:picLocks noChangeAspect="1"/>
          </p:cNvPicPr>
          <p:nvPr/>
        </p:nvPicPr>
        <p:blipFill>
          <a:blip r:embed="rId2"/>
          <a:stretch>
            <a:fillRect/>
          </a:stretch>
        </p:blipFill>
        <p:spPr>
          <a:xfrm>
            <a:off x="993929" y="1348017"/>
            <a:ext cx="7286005" cy="4343729"/>
          </a:xfrm>
          <a:prstGeom prst="rect">
            <a:avLst/>
          </a:prstGeom>
        </p:spPr>
      </p:pic>
      <p:sp>
        <p:nvSpPr>
          <p:cNvPr id="5" name="Slide Number Placeholder 4">
            <a:extLst>
              <a:ext uri="{FF2B5EF4-FFF2-40B4-BE49-F238E27FC236}">
                <a16:creationId xmlns:a16="http://schemas.microsoft.com/office/drawing/2014/main" id="{A0029487-3788-CAB3-0F80-6BC0F7D19AB1}"/>
              </a:ext>
            </a:extLst>
          </p:cNvPr>
          <p:cNvSpPr>
            <a:spLocks noGrp="1"/>
          </p:cNvSpPr>
          <p:nvPr>
            <p:ph type="sldNum" sz="quarter" idx="12"/>
          </p:nvPr>
        </p:nvSpPr>
        <p:spPr/>
        <p:txBody>
          <a:bodyPr/>
          <a:lstStyle/>
          <a:p>
            <a:fld id="{0B6719EC-8440-441B-8D06-C7DCFA17FC3E}" type="slidenum">
              <a:rPr lang="en-US" smtClean="0"/>
              <a:t>31</a:t>
            </a:fld>
            <a:endParaRPr lang="en-US" dirty="0"/>
          </a:p>
        </p:txBody>
      </p:sp>
    </p:spTree>
    <p:extLst>
      <p:ext uri="{BB962C8B-B14F-4D97-AF65-F5344CB8AC3E}">
        <p14:creationId xmlns:p14="http://schemas.microsoft.com/office/powerpoint/2010/main" val="256096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1814F8E-6EEE-CFD5-813F-C86E7C827596}"/>
              </a:ext>
            </a:extLst>
          </p:cNvPr>
          <p:cNvSpPr>
            <a:spLocks noChangeArrowheads="1"/>
          </p:cNvSpPr>
          <p:nvPr/>
        </p:nvSpPr>
        <p:spPr bwMode="auto">
          <a:xfrm>
            <a:off x="2048707" y="547148"/>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Kimberly Trent</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Portia Roberson</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pic>
        <p:nvPicPr>
          <p:cNvPr id="5" name="Picture 4">
            <a:extLst>
              <a:ext uri="{FF2B5EF4-FFF2-40B4-BE49-F238E27FC236}">
                <a16:creationId xmlns:a16="http://schemas.microsoft.com/office/drawing/2014/main" id="{95F3290B-E28B-B72E-58A9-95EC19126DB6}"/>
              </a:ext>
            </a:extLst>
          </p:cNvPr>
          <p:cNvPicPr>
            <a:picLocks noChangeAspect="1"/>
          </p:cNvPicPr>
          <p:nvPr/>
        </p:nvPicPr>
        <p:blipFill>
          <a:blip r:embed="rId2"/>
          <a:stretch>
            <a:fillRect/>
          </a:stretch>
        </p:blipFill>
        <p:spPr>
          <a:xfrm>
            <a:off x="2956505" y="1243854"/>
            <a:ext cx="4333527" cy="4978946"/>
          </a:xfrm>
          <a:prstGeom prst="rect">
            <a:avLst/>
          </a:prstGeom>
        </p:spPr>
      </p:pic>
      <p:pic>
        <p:nvPicPr>
          <p:cNvPr id="8" name="Picture 7">
            <a:extLst>
              <a:ext uri="{FF2B5EF4-FFF2-40B4-BE49-F238E27FC236}">
                <a16:creationId xmlns:a16="http://schemas.microsoft.com/office/drawing/2014/main" id="{55D040C1-102B-0684-6B54-D0A25277A31B}"/>
              </a:ext>
            </a:extLst>
          </p:cNvPr>
          <p:cNvPicPr>
            <a:picLocks noChangeAspect="1"/>
          </p:cNvPicPr>
          <p:nvPr/>
        </p:nvPicPr>
        <p:blipFill>
          <a:blip r:embed="rId3"/>
          <a:stretch>
            <a:fillRect/>
          </a:stretch>
        </p:blipFill>
        <p:spPr>
          <a:xfrm>
            <a:off x="1004266" y="1243854"/>
            <a:ext cx="1952239" cy="2277611"/>
          </a:xfrm>
          <a:prstGeom prst="rect">
            <a:avLst/>
          </a:prstGeom>
        </p:spPr>
      </p:pic>
      <p:sp>
        <p:nvSpPr>
          <p:cNvPr id="3" name="Slide Number Placeholder 2">
            <a:extLst>
              <a:ext uri="{FF2B5EF4-FFF2-40B4-BE49-F238E27FC236}">
                <a16:creationId xmlns:a16="http://schemas.microsoft.com/office/drawing/2014/main" id="{005BAF86-3998-8509-6F88-77A35D6DFD95}"/>
              </a:ext>
            </a:extLst>
          </p:cNvPr>
          <p:cNvSpPr>
            <a:spLocks noGrp="1"/>
          </p:cNvSpPr>
          <p:nvPr>
            <p:ph type="sldNum" sz="quarter" idx="12"/>
          </p:nvPr>
        </p:nvSpPr>
        <p:spPr/>
        <p:txBody>
          <a:bodyPr/>
          <a:lstStyle/>
          <a:p>
            <a:fld id="{0B6719EC-8440-441B-8D06-C7DCFA17FC3E}" type="slidenum">
              <a:rPr lang="en-US" smtClean="0"/>
              <a:t>32</a:t>
            </a:fld>
            <a:endParaRPr lang="en-US" dirty="0"/>
          </a:p>
        </p:txBody>
      </p:sp>
    </p:spTree>
    <p:extLst>
      <p:ext uri="{BB962C8B-B14F-4D97-AF65-F5344CB8AC3E}">
        <p14:creationId xmlns:p14="http://schemas.microsoft.com/office/powerpoint/2010/main" val="1803302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310405-8872-A9E2-5305-A9E9C5A3D9A4}"/>
              </a:ext>
            </a:extLst>
          </p:cNvPr>
          <p:cNvPicPr>
            <a:picLocks noChangeAspect="1"/>
          </p:cNvPicPr>
          <p:nvPr/>
        </p:nvPicPr>
        <p:blipFill>
          <a:blip r:embed="rId2"/>
          <a:stretch>
            <a:fillRect/>
          </a:stretch>
        </p:blipFill>
        <p:spPr>
          <a:xfrm>
            <a:off x="910794" y="1443811"/>
            <a:ext cx="7604556" cy="3970378"/>
          </a:xfrm>
          <a:prstGeom prst="rect">
            <a:avLst/>
          </a:prstGeom>
        </p:spPr>
      </p:pic>
      <p:sp>
        <p:nvSpPr>
          <p:cNvPr id="5" name="Slide Number Placeholder 4">
            <a:extLst>
              <a:ext uri="{FF2B5EF4-FFF2-40B4-BE49-F238E27FC236}">
                <a16:creationId xmlns:a16="http://schemas.microsoft.com/office/drawing/2014/main" id="{4A076734-7A66-6EAD-E0A0-B71C785640A2}"/>
              </a:ext>
            </a:extLst>
          </p:cNvPr>
          <p:cNvSpPr>
            <a:spLocks noGrp="1"/>
          </p:cNvSpPr>
          <p:nvPr>
            <p:ph type="sldNum" sz="quarter" idx="12"/>
          </p:nvPr>
        </p:nvSpPr>
        <p:spPr/>
        <p:txBody>
          <a:bodyPr/>
          <a:lstStyle/>
          <a:p>
            <a:fld id="{0B6719EC-8440-441B-8D06-C7DCFA17FC3E}" type="slidenum">
              <a:rPr lang="en-US" smtClean="0"/>
              <a:t>33</a:t>
            </a:fld>
            <a:endParaRPr lang="en-US" dirty="0"/>
          </a:p>
        </p:txBody>
      </p:sp>
      <p:sp>
        <p:nvSpPr>
          <p:cNvPr id="2" name="Rectangle 2">
            <a:extLst>
              <a:ext uri="{FF2B5EF4-FFF2-40B4-BE49-F238E27FC236}">
                <a16:creationId xmlns:a16="http://schemas.microsoft.com/office/drawing/2014/main" id="{70356553-F29D-632A-1A13-227C62AA1791}"/>
              </a:ext>
            </a:extLst>
          </p:cNvPr>
          <p:cNvSpPr>
            <a:spLocks noChangeArrowheads="1"/>
          </p:cNvSpPr>
          <p:nvPr/>
        </p:nvSpPr>
        <p:spPr bwMode="auto">
          <a:xfrm>
            <a:off x="2048707" y="547148"/>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Kimberly Trent</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Portia Roberson</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spTree>
    <p:extLst>
      <p:ext uri="{BB962C8B-B14F-4D97-AF65-F5344CB8AC3E}">
        <p14:creationId xmlns:p14="http://schemas.microsoft.com/office/powerpoint/2010/main" val="3688737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97C770-6E12-AD4B-EB3E-3CE13B0457CD}"/>
              </a:ext>
            </a:extLst>
          </p:cNvPr>
          <p:cNvPicPr>
            <a:picLocks noChangeAspect="1"/>
          </p:cNvPicPr>
          <p:nvPr/>
        </p:nvPicPr>
        <p:blipFill>
          <a:blip r:embed="rId2"/>
          <a:stretch>
            <a:fillRect/>
          </a:stretch>
        </p:blipFill>
        <p:spPr>
          <a:xfrm>
            <a:off x="1234493" y="1262729"/>
            <a:ext cx="6829416" cy="4763374"/>
          </a:xfrm>
          <a:prstGeom prst="rect">
            <a:avLst/>
          </a:prstGeom>
        </p:spPr>
      </p:pic>
      <p:sp>
        <p:nvSpPr>
          <p:cNvPr id="3" name="Slide Number Placeholder 2">
            <a:extLst>
              <a:ext uri="{FF2B5EF4-FFF2-40B4-BE49-F238E27FC236}">
                <a16:creationId xmlns:a16="http://schemas.microsoft.com/office/drawing/2014/main" id="{22818D2B-86A7-DB85-2345-486A0C6569FB}"/>
              </a:ext>
            </a:extLst>
          </p:cNvPr>
          <p:cNvSpPr>
            <a:spLocks noGrp="1"/>
          </p:cNvSpPr>
          <p:nvPr>
            <p:ph type="sldNum" sz="quarter" idx="12"/>
          </p:nvPr>
        </p:nvSpPr>
        <p:spPr/>
        <p:txBody>
          <a:bodyPr/>
          <a:lstStyle/>
          <a:p>
            <a:fld id="{0B6719EC-8440-441B-8D06-C7DCFA17FC3E}" type="slidenum">
              <a:rPr lang="en-US" smtClean="0"/>
              <a:t>34</a:t>
            </a:fld>
            <a:endParaRPr lang="en-US" dirty="0"/>
          </a:p>
        </p:txBody>
      </p:sp>
      <p:sp>
        <p:nvSpPr>
          <p:cNvPr id="2" name="Rectangle 2">
            <a:extLst>
              <a:ext uri="{FF2B5EF4-FFF2-40B4-BE49-F238E27FC236}">
                <a16:creationId xmlns:a16="http://schemas.microsoft.com/office/drawing/2014/main" id="{2BEC1577-2E5F-B12F-0503-D0568FCC5FF4}"/>
              </a:ext>
            </a:extLst>
          </p:cNvPr>
          <p:cNvSpPr>
            <a:spLocks noChangeArrowheads="1"/>
          </p:cNvSpPr>
          <p:nvPr/>
        </p:nvSpPr>
        <p:spPr bwMode="auto">
          <a:xfrm>
            <a:off x="2048707" y="547148"/>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Kimberly Trent</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Portia Roberson</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spTree>
    <p:extLst>
      <p:ext uri="{BB962C8B-B14F-4D97-AF65-F5344CB8AC3E}">
        <p14:creationId xmlns:p14="http://schemas.microsoft.com/office/powerpoint/2010/main" val="2981864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1814F8E-6EEE-CFD5-813F-C86E7C827596}"/>
              </a:ext>
            </a:extLst>
          </p:cNvPr>
          <p:cNvSpPr>
            <a:spLocks noChangeArrowheads="1"/>
          </p:cNvSpPr>
          <p:nvPr/>
        </p:nvSpPr>
        <p:spPr bwMode="auto">
          <a:xfrm>
            <a:off x="1934775" y="496814"/>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Dr. Rose Moten</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Gail Perry-Mason</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pic>
        <p:nvPicPr>
          <p:cNvPr id="3" name="Picture 2">
            <a:extLst>
              <a:ext uri="{FF2B5EF4-FFF2-40B4-BE49-F238E27FC236}">
                <a16:creationId xmlns:a16="http://schemas.microsoft.com/office/drawing/2014/main" id="{8D1F8573-45B4-9CB3-F00D-60E356981C13}"/>
              </a:ext>
            </a:extLst>
          </p:cNvPr>
          <p:cNvPicPr>
            <a:picLocks noChangeAspect="1"/>
          </p:cNvPicPr>
          <p:nvPr/>
        </p:nvPicPr>
        <p:blipFill>
          <a:blip r:embed="rId2"/>
          <a:stretch>
            <a:fillRect/>
          </a:stretch>
        </p:blipFill>
        <p:spPr>
          <a:xfrm>
            <a:off x="2935299" y="1528805"/>
            <a:ext cx="4488957" cy="4945918"/>
          </a:xfrm>
          <a:prstGeom prst="rect">
            <a:avLst/>
          </a:prstGeom>
        </p:spPr>
      </p:pic>
      <p:pic>
        <p:nvPicPr>
          <p:cNvPr id="7" name="Picture 6">
            <a:extLst>
              <a:ext uri="{FF2B5EF4-FFF2-40B4-BE49-F238E27FC236}">
                <a16:creationId xmlns:a16="http://schemas.microsoft.com/office/drawing/2014/main" id="{BFDF95AC-30D0-20FE-EA52-2F7DFF396A10}"/>
              </a:ext>
            </a:extLst>
          </p:cNvPr>
          <p:cNvPicPr>
            <a:picLocks noChangeAspect="1"/>
          </p:cNvPicPr>
          <p:nvPr/>
        </p:nvPicPr>
        <p:blipFill>
          <a:blip r:embed="rId3"/>
          <a:stretch>
            <a:fillRect/>
          </a:stretch>
        </p:blipFill>
        <p:spPr>
          <a:xfrm>
            <a:off x="697653" y="1528805"/>
            <a:ext cx="2237646" cy="2123147"/>
          </a:xfrm>
          <a:prstGeom prst="rect">
            <a:avLst/>
          </a:prstGeom>
        </p:spPr>
      </p:pic>
      <p:sp>
        <p:nvSpPr>
          <p:cNvPr id="10" name="Slide Number Placeholder 9">
            <a:extLst>
              <a:ext uri="{FF2B5EF4-FFF2-40B4-BE49-F238E27FC236}">
                <a16:creationId xmlns:a16="http://schemas.microsoft.com/office/drawing/2014/main" id="{AB1BAEA1-A6B5-DD93-9DEB-042EAFBA564E}"/>
              </a:ext>
            </a:extLst>
          </p:cNvPr>
          <p:cNvSpPr>
            <a:spLocks noGrp="1"/>
          </p:cNvSpPr>
          <p:nvPr>
            <p:ph type="sldNum" sz="quarter" idx="12"/>
          </p:nvPr>
        </p:nvSpPr>
        <p:spPr/>
        <p:txBody>
          <a:bodyPr/>
          <a:lstStyle/>
          <a:p>
            <a:fld id="{0B6719EC-8440-441B-8D06-C7DCFA17FC3E}" type="slidenum">
              <a:rPr lang="en-US" smtClean="0"/>
              <a:t>35</a:t>
            </a:fld>
            <a:endParaRPr lang="en-US" dirty="0"/>
          </a:p>
        </p:txBody>
      </p:sp>
    </p:spTree>
    <p:extLst>
      <p:ext uri="{BB962C8B-B14F-4D97-AF65-F5344CB8AC3E}">
        <p14:creationId xmlns:p14="http://schemas.microsoft.com/office/powerpoint/2010/main" val="3292813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7B42BE-838C-76AB-01DD-F48A07CB1AB7}"/>
              </a:ext>
            </a:extLst>
          </p:cNvPr>
          <p:cNvPicPr>
            <a:picLocks noChangeAspect="1"/>
          </p:cNvPicPr>
          <p:nvPr/>
        </p:nvPicPr>
        <p:blipFill>
          <a:blip r:embed="rId2"/>
          <a:stretch>
            <a:fillRect/>
          </a:stretch>
        </p:blipFill>
        <p:spPr>
          <a:xfrm>
            <a:off x="978119" y="1212395"/>
            <a:ext cx="7187761" cy="4729382"/>
          </a:xfrm>
          <a:prstGeom prst="rect">
            <a:avLst/>
          </a:prstGeom>
        </p:spPr>
      </p:pic>
      <p:sp>
        <p:nvSpPr>
          <p:cNvPr id="7" name="Slide Number Placeholder 6">
            <a:extLst>
              <a:ext uri="{FF2B5EF4-FFF2-40B4-BE49-F238E27FC236}">
                <a16:creationId xmlns:a16="http://schemas.microsoft.com/office/drawing/2014/main" id="{92ED3846-1A18-0AAA-5CE2-636B41991DF5}"/>
              </a:ext>
            </a:extLst>
          </p:cNvPr>
          <p:cNvSpPr>
            <a:spLocks noGrp="1"/>
          </p:cNvSpPr>
          <p:nvPr>
            <p:ph type="sldNum" sz="quarter" idx="12"/>
          </p:nvPr>
        </p:nvSpPr>
        <p:spPr/>
        <p:txBody>
          <a:bodyPr/>
          <a:lstStyle/>
          <a:p>
            <a:fld id="{0B6719EC-8440-441B-8D06-C7DCFA17FC3E}" type="slidenum">
              <a:rPr lang="en-US" smtClean="0"/>
              <a:t>36</a:t>
            </a:fld>
            <a:endParaRPr lang="en-US" dirty="0"/>
          </a:p>
        </p:txBody>
      </p:sp>
      <p:sp>
        <p:nvSpPr>
          <p:cNvPr id="2" name="Rectangle 2">
            <a:extLst>
              <a:ext uri="{FF2B5EF4-FFF2-40B4-BE49-F238E27FC236}">
                <a16:creationId xmlns:a16="http://schemas.microsoft.com/office/drawing/2014/main" id="{ED9F41F8-775B-6DF6-2A7C-22408FBE9069}"/>
              </a:ext>
            </a:extLst>
          </p:cNvPr>
          <p:cNvSpPr>
            <a:spLocks noChangeArrowheads="1"/>
          </p:cNvSpPr>
          <p:nvPr/>
        </p:nvSpPr>
        <p:spPr bwMode="auto">
          <a:xfrm>
            <a:off x="1934775" y="496814"/>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Dr. Rose Moten</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Gail Perry-Mason</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spTree>
    <p:extLst>
      <p:ext uri="{BB962C8B-B14F-4D97-AF65-F5344CB8AC3E}">
        <p14:creationId xmlns:p14="http://schemas.microsoft.com/office/powerpoint/2010/main" val="3372938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003341-2EFF-1C8B-2A6A-524BBCC9E5E0}"/>
              </a:ext>
            </a:extLst>
          </p:cNvPr>
          <p:cNvPicPr>
            <a:picLocks noChangeAspect="1"/>
          </p:cNvPicPr>
          <p:nvPr/>
        </p:nvPicPr>
        <p:blipFill>
          <a:blip r:embed="rId2"/>
          <a:stretch>
            <a:fillRect/>
          </a:stretch>
        </p:blipFill>
        <p:spPr>
          <a:xfrm>
            <a:off x="1557416" y="1212395"/>
            <a:ext cx="6714575" cy="4794122"/>
          </a:xfrm>
          <a:prstGeom prst="rect">
            <a:avLst/>
          </a:prstGeom>
        </p:spPr>
      </p:pic>
      <p:sp>
        <p:nvSpPr>
          <p:cNvPr id="7" name="Slide Number Placeholder 6">
            <a:extLst>
              <a:ext uri="{FF2B5EF4-FFF2-40B4-BE49-F238E27FC236}">
                <a16:creationId xmlns:a16="http://schemas.microsoft.com/office/drawing/2014/main" id="{C8149578-ABB5-3B81-6237-12AD9C622B7F}"/>
              </a:ext>
            </a:extLst>
          </p:cNvPr>
          <p:cNvSpPr>
            <a:spLocks noGrp="1"/>
          </p:cNvSpPr>
          <p:nvPr>
            <p:ph type="sldNum" sz="quarter" idx="12"/>
          </p:nvPr>
        </p:nvSpPr>
        <p:spPr/>
        <p:txBody>
          <a:bodyPr/>
          <a:lstStyle/>
          <a:p>
            <a:fld id="{0B6719EC-8440-441B-8D06-C7DCFA17FC3E}" type="slidenum">
              <a:rPr lang="en-US" smtClean="0"/>
              <a:t>37</a:t>
            </a:fld>
            <a:endParaRPr lang="en-US" dirty="0"/>
          </a:p>
        </p:txBody>
      </p:sp>
      <p:sp>
        <p:nvSpPr>
          <p:cNvPr id="2" name="Rectangle 2">
            <a:extLst>
              <a:ext uri="{FF2B5EF4-FFF2-40B4-BE49-F238E27FC236}">
                <a16:creationId xmlns:a16="http://schemas.microsoft.com/office/drawing/2014/main" id="{AE4B3CDC-924C-FE57-0350-7DF7A8155976}"/>
              </a:ext>
            </a:extLst>
          </p:cNvPr>
          <p:cNvSpPr>
            <a:spLocks noChangeArrowheads="1"/>
          </p:cNvSpPr>
          <p:nvPr/>
        </p:nvSpPr>
        <p:spPr bwMode="auto">
          <a:xfrm>
            <a:off x="1934775" y="496814"/>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Dr. Rose Moten</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Gail Perry-Mason</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spTree>
    <p:extLst>
      <p:ext uri="{BB962C8B-B14F-4D97-AF65-F5344CB8AC3E}">
        <p14:creationId xmlns:p14="http://schemas.microsoft.com/office/powerpoint/2010/main" val="1341771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1814F8E-6EEE-CFD5-813F-C86E7C827596}"/>
              </a:ext>
            </a:extLst>
          </p:cNvPr>
          <p:cNvSpPr>
            <a:spLocks noChangeArrowheads="1"/>
          </p:cNvSpPr>
          <p:nvPr/>
        </p:nvSpPr>
        <p:spPr bwMode="auto">
          <a:xfrm>
            <a:off x="2103367" y="631037"/>
            <a:ext cx="5242403"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Kea Norrell-Aitch </a:t>
            </a:r>
            <a:r>
              <a:rPr lang="en-US" altLang="en-US" sz="1200" dirty="0">
                <a:latin typeface="Calibri" panose="020F0502020204030204" pitchFamily="34" charset="0"/>
                <a:ea typeface="Calibri" panose="020F0502020204030204" pitchFamily="34" charset="0"/>
                <a:cs typeface="Times New Roman" panose="02020603050405020304" pitchFamily="18" charset="0"/>
              </a:rPr>
              <a:t>(Daughter of Link Beverly Norrell-Aitch)</a:t>
            </a:r>
            <a:endParaRPr lang="en-US" altLang="en-US" sz="12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Charmaine Johnson</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pic>
        <p:nvPicPr>
          <p:cNvPr id="8" name="Picture 7">
            <a:extLst>
              <a:ext uri="{FF2B5EF4-FFF2-40B4-BE49-F238E27FC236}">
                <a16:creationId xmlns:a16="http://schemas.microsoft.com/office/drawing/2014/main" id="{1AE86A40-A3BA-A9A6-9C36-E30D5753F657}"/>
              </a:ext>
            </a:extLst>
          </p:cNvPr>
          <p:cNvPicPr>
            <a:picLocks noChangeAspect="1"/>
          </p:cNvPicPr>
          <p:nvPr/>
        </p:nvPicPr>
        <p:blipFill>
          <a:blip r:embed="rId2"/>
          <a:stretch>
            <a:fillRect/>
          </a:stretch>
        </p:blipFill>
        <p:spPr>
          <a:xfrm>
            <a:off x="2814863" y="1588582"/>
            <a:ext cx="4736306" cy="1735931"/>
          </a:xfrm>
          <a:prstGeom prst="rect">
            <a:avLst/>
          </a:prstGeom>
        </p:spPr>
      </p:pic>
      <p:pic>
        <p:nvPicPr>
          <p:cNvPr id="10" name="Picture 9">
            <a:extLst>
              <a:ext uri="{FF2B5EF4-FFF2-40B4-BE49-F238E27FC236}">
                <a16:creationId xmlns:a16="http://schemas.microsoft.com/office/drawing/2014/main" id="{121AE57A-BE89-C35D-289E-5DB4B6D3D635}"/>
              </a:ext>
            </a:extLst>
          </p:cNvPr>
          <p:cNvPicPr>
            <a:picLocks noChangeAspect="1"/>
          </p:cNvPicPr>
          <p:nvPr/>
        </p:nvPicPr>
        <p:blipFill>
          <a:blip r:embed="rId3"/>
          <a:stretch>
            <a:fillRect/>
          </a:stretch>
        </p:blipFill>
        <p:spPr>
          <a:xfrm>
            <a:off x="2890364" y="3571452"/>
            <a:ext cx="4807744" cy="1728788"/>
          </a:xfrm>
          <a:prstGeom prst="rect">
            <a:avLst/>
          </a:prstGeom>
        </p:spPr>
      </p:pic>
      <p:pic>
        <p:nvPicPr>
          <p:cNvPr id="12" name="Picture 11">
            <a:extLst>
              <a:ext uri="{FF2B5EF4-FFF2-40B4-BE49-F238E27FC236}">
                <a16:creationId xmlns:a16="http://schemas.microsoft.com/office/drawing/2014/main" id="{D506E3FD-8024-082A-E653-18A8A3F7652D}"/>
              </a:ext>
            </a:extLst>
          </p:cNvPr>
          <p:cNvPicPr>
            <a:picLocks noChangeAspect="1"/>
          </p:cNvPicPr>
          <p:nvPr/>
        </p:nvPicPr>
        <p:blipFill>
          <a:blip r:embed="rId4"/>
          <a:stretch>
            <a:fillRect/>
          </a:stretch>
        </p:blipFill>
        <p:spPr>
          <a:xfrm>
            <a:off x="1095681" y="1682183"/>
            <a:ext cx="1794683" cy="2170385"/>
          </a:xfrm>
          <a:prstGeom prst="rect">
            <a:avLst/>
          </a:prstGeom>
        </p:spPr>
      </p:pic>
      <p:sp>
        <p:nvSpPr>
          <p:cNvPr id="14" name="Slide Number Placeholder 13">
            <a:extLst>
              <a:ext uri="{FF2B5EF4-FFF2-40B4-BE49-F238E27FC236}">
                <a16:creationId xmlns:a16="http://schemas.microsoft.com/office/drawing/2014/main" id="{063736FD-8D65-48DF-A7E3-BFC7A981D13C}"/>
              </a:ext>
            </a:extLst>
          </p:cNvPr>
          <p:cNvSpPr>
            <a:spLocks noGrp="1"/>
          </p:cNvSpPr>
          <p:nvPr>
            <p:ph type="sldNum" sz="quarter" idx="12"/>
          </p:nvPr>
        </p:nvSpPr>
        <p:spPr/>
        <p:txBody>
          <a:bodyPr/>
          <a:lstStyle/>
          <a:p>
            <a:fld id="{0B6719EC-8440-441B-8D06-C7DCFA17FC3E}" type="slidenum">
              <a:rPr lang="en-US" smtClean="0"/>
              <a:t>38</a:t>
            </a:fld>
            <a:endParaRPr lang="en-US" dirty="0"/>
          </a:p>
        </p:txBody>
      </p:sp>
    </p:spTree>
    <p:extLst>
      <p:ext uri="{BB962C8B-B14F-4D97-AF65-F5344CB8AC3E}">
        <p14:creationId xmlns:p14="http://schemas.microsoft.com/office/powerpoint/2010/main" val="1077011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474DCB-2E27-505E-7609-51EAFA00DCFA}"/>
              </a:ext>
            </a:extLst>
          </p:cNvPr>
          <p:cNvPicPr>
            <a:picLocks noChangeAspect="1"/>
          </p:cNvPicPr>
          <p:nvPr/>
        </p:nvPicPr>
        <p:blipFill>
          <a:blip r:embed="rId2"/>
          <a:stretch>
            <a:fillRect/>
          </a:stretch>
        </p:blipFill>
        <p:spPr>
          <a:xfrm>
            <a:off x="2162819" y="1820411"/>
            <a:ext cx="5707192" cy="1396865"/>
          </a:xfrm>
          <a:prstGeom prst="rect">
            <a:avLst/>
          </a:prstGeom>
        </p:spPr>
      </p:pic>
      <p:pic>
        <p:nvPicPr>
          <p:cNvPr id="6" name="Picture 5">
            <a:extLst>
              <a:ext uri="{FF2B5EF4-FFF2-40B4-BE49-F238E27FC236}">
                <a16:creationId xmlns:a16="http://schemas.microsoft.com/office/drawing/2014/main" id="{696B0F04-4E6F-7219-98BF-661BBDAA812D}"/>
              </a:ext>
            </a:extLst>
          </p:cNvPr>
          <p:cNvPicPr>
            <a:picLocks noChangeAspect="1"/>
          </p:cNvPicPr>
          <p:nvPr/>
        </p:nvPicPr>
        <p:blipFill>
          <a:blip r:embed="rId3"/>
          <a:stretch>
            <a:fillRect/>
          </a:stretch>
        </p:blipFill>
        <p:spPr>
          <a:xfrm>
            <a:off x="2200275" y="3576703"/>
            <a:ext cx="5210772" cy="1396864"/>
          </a:xfrm>
          <a:prstGeom prst="rect">
            <a:avLst/>
          </a:prstGeom>
        </p:spPr>
      </p:pic>
      <p:sp>
        <p:nvSpPr>
          <p:cNvPr id="9" name="Slide Number Placeholder 8">
            <a:extLst>
              <a:ext uri="{FF2B5EF4-FFF2-40B4-BE49-F238E27FC236}">
                <a16:creationId xmlns:a16="http://schemas.microsoft.com/office/drawing/2014/main" id="{A8F5FE65-775F-B8A6-C943-4B1A71BEB7FB}"/>
              </a:ext>
            </a:extLst>
          </p:cNvPr>
          <p:cNvSpPr>
            <a:spLocks noGrp="1"/>
          </p:cNvSpPr>
          <p:nvPr>
            <p:ph type="sldNum" sz="quarter" idx="12"/>
          </p:nvPr>
        </p:nvSpPr>
        <p:spPr/>
        <p:txBody>
          <a:bodyPr/>
          <a:lstStyle/>
          <a:p>
            <a:fld id="{0B6719EC-8440-441B-8D06-C7DCFA17FC3E}" type="slidenum">
              <a:rPr lang="en-US" smtClean="0"/>
              <a:t>39</a:t>
            </a:fld>
            <a:endParaRPr lang="en-US" dirty="0"/>
          </a:p>
        </p:txBody>
      </p:sp>
      <p:sp>
        <p:nvSpPr>
          <p:cNvPr id="2" name="Rectangle 2">
            <a:extLst>
              <a:ext uri="{FF2B5EF4-FFF2-40B4-BE49-F238E27FC236}">
                <a16:creationId xmlns:a16="http://schemas.microsoft.com/office/drawing/2014/main" id="{2DBA0C88-E97C-0801-C5F8-95C52538BDB0}"/>
              </a:ext>
            </a:extLst>
          </p:cNvPr>
          <p:cNvSpPr>
            <a:spLocks noChangeArrowheads="1"/>
          </p:cNvSpPr>
          <p:nvPr/>
        </p:nvSpPr>
        <p:spPr bwMode="auto">
          <a:xfrm>
            <a:off x="2103367" y="631037"/>
            <a:ext cx="5242403"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Kea Norrell-Aitch </a:t>
            </a:r>
            <a:r>
              <a:rPr lang="en-US" altLang="en-US" sz="1200" dirty="0">
                <a:latin typeface="Calibri" panose="020F0502020204030204" pitchFamily="34" charset="0"/>
                <a:ea typeface="Calibri" panose="020F0502020204030204" pitchFamily="34" charset="0"/>
                <a:cs typeface="Times New Roman" panose="02020603050405020304" pitchFamily="18" charset="0"/>
              </a:rPr>
              <a:t>(Daughter of Link Beverly Norrell-Aitch)</a:t>
            </a:r>
            <a:endParaRPr lang="en-US" altLang="en-US" sz="12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Charmaine Johnson</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spTree>
    <p:extLst>
      <p:ext uri="{BB962C8B-B14F-4D97-AF65-F5344CB8AC3E}">
        <p14:creationId xmlns:p14="http://schemas.microsoft.com/office/powerpoint/2010/main" val="423556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C611DA-B79B-3917-3267-E18CAAFA6BEB}"/>
              </a:ext>
            </a:extLst>
          </p:cNvPr>
          <p:cNvPicPr>
            <a:picLocks noChangeAspect="1"/>
          </p:cNvPicPr>
          <p:nvPr/>
        </p:nvPicPr>
        <p:blipFill>
          <a:blip r:embed="rId2"/>
          <a:stretch>
            <a:fillRect/>
          </a:stretch>
        </p:blipFill>
        <p:spPr>
          <a:xfrm>
            <a:off x="932021" y="1501629"/>
            <a:ext cx="7908212" cy="4024494"/>
          </a:xfrm>
          <a:prstGeom prst="rect">
            <a:avLst/>
          </a:prstGeom>
        </p:spPr>
      </p:pic>
      <p:sp>
        <p:nvSpPr>
          <p:cNvPr id="3" name="Slide Number Placeholder 2">
            <a:extLst>
              <a:ext uri="{FF2B5EF4-FFF2-40B4-BE49-F238E27FC236}">
                <a16:creationId xmlns:a16="http://schemas.microsoft.com/office/drawing/2014/main" id="{FC0A885B-2003-D405-074D-A0D6304E7E1E}"/>
              </a:ext>
            </a:extLst>
          </p:cNvPr>
          <p:cNvSpPr>
            <a:spLocks noGrp="1"/>
          </p:cNvSpPr>
          <p:nvPr>
            <p:ph type="sldNum" sz="quarter" idx="12"/>
          </p:nvPr>
        </p:nvSpPr>
        <p:spPr/>
        <p:txBody>
          <a:bodyPr/>
          <a:lstStyle/>
          <a:p>
            <a:fld id="{0B6719EC-8440-441B-8D06-C7DCFA17FC3E}" type="slidenum">
              <a:rPr lang="en-US" smtClean="0"/>
              <a:t>4</a:t>
            </a:fld>
            <a:endParaRPr lang="en-US" dirty="0"/>
          </a:p>
        </p:txBody>
      </p:sp>
      <p:sp>
        <p:nvSpPr>
          <p:cNvPr id="2" name="Rectangle 2">
            <a:extLst>
              <a:ext uri="{FF2B5EF4-FFF2-40B4-BE49-F238E27FC236}">
                <a16:creationId xmlns:a16="http://schemas.microsoft.com/office/drawing/2014/main" id="{254549B2-235A-F4EB-4C21-57C6DB76CB4D}"/>
              </a:ext>
            </a:extLst>
          </p:cNvPr>
          <p:cNvSpPr>
            <a:spLocks noChangeArrowheads="1"/>
          </p:cNvSpPr>
          <p:nvPr/>
        </p:nvSpPr>
        <p:spPr bwMode="auto">
          <a:xfrm>
            <a:off x="1889315" y="407159"/>
            <a:ext cx="58285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Markisha Williams </a:t>
            </a:r>
            <a:r>
              <a:rPr lang="en-US" altLang="en-US" sz="1200" dirty="0">
                <a:latin typeface="Calibri" panose="020F0502020204030204" pitchFamily="34" charset="0"/>
                <a:ea typeface="Calibri" panose="020F0502020204030204" pitchFamily="34" charset="0"/>
                <a:cs typeface="Times New Roman" panose="02020603050405020304" pitchFamily="18" charset="0"/>
              </a:rPr>
              <a:t>(Daughter of Connecting Link, Mark Williams)</a:t>
            </a:r>
            <a:endParaRPr lang="en-US" altLang="en-US" sz="12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Kimberly Keaton Willliams </a:t>
            </a:r>
            <a:r>
              <a:rPr lang="en-US" altLang="en-US" sz="1200" dirty="0">
                <a:latin typeface="Calibri" panose="020F0502020204030204" pitchFamily="34" charset="0"/>
                <a:ea typeface="Calibri" panose="020F0502020204030204" pitchFamily="34" charset="0"/>
                <a:cs typeface="Times New Roman" panose="02020603050405020304" pitchFamily="18" charset="0"/>
              </a:rPr>
              <a:t>(Bonus Mom)</a:t>
            </a:r>
            <a:endParaRPr lang="en-US" altLang="en-US" sz="1200" dirty="0"/>
          </a:p>
          <a:p>
            <a:pPr defTabSz="685800" eaLnBrk="0" fontAlgn="base" hangingPunct="0">
              <a:spcBef>
                <a:spcPct val="0"/>
              </a:spcBef>
              <a:spcAft>
                <a:spcPct val="0"/>
              </a:spcAft>
            </a:pPr>
            <a:endParaRPr lang="en-US" altLang="en-US" sz="1350" dirty="0">
              <a:latin typeface="Arial" panose="020B0604020202020204" pitchFamily="34" charset="0"/>
            </a:endParaRPr>
          </a:p>
        </p:txBody>
      </p:sp>
    </p:spTree>
    <p:extLst>
      <p:ext uri="{BB962C8B-B14F-4D97-AF65-F5344CB8AC3E}">
        <p14:creationId xmlns:p14="http://schemas.microsoft.com/office/powerpoint/2010/main" val="343518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EB23DD-81BE-4DF5-6914-96E2CEB72CA0}"/>
              </a:ext>
            </a:extLst>
          </p:cNvPr>
          <p:cNvPicPr>
            <a:picLocks noChangeAspect="1"/>
          </p:cNvPicPr>
          <p:nvPr/>
        </p:nvPicPr>
        <p:blipFill>
          <a:blip r:embed="rId2"/>
          <a:stretch>
            <a:fillRect/>
          </a:stretch>
        </p:blipFill>
        <p:spPr>
          <a:xfrm>
            <a:off x="1704759" y="1663085"/>
            <a:ext cx="6068183" cy="2665634"/>
          </a:xfrm>
          <a:prstGeom prst="rect">
            <a:avLst/>
          </a:prstGeom>
        </p:spPr>
      </p:pic>
      <p:sp>
        <p:nvSpPr>
          <p:cNvPr id="8" name="Slide Number Placeholder 7">
            <a:extLst>
              <a:ext uri="{FF2B5EF4-FFF2-40B4-BE49-F238E27FC236}">
                <a16:creationId xmlns:a16="http://schemas.microsoft.com/office/drawing/2014/main" id="{F6299FA9-1619-BFD2-021D-426436DB446D}"/>
              </a:ext>
            </a:extLst>
          </p:cNvPr>
          <p:cNvSpPr>
            <a:spLocks noGrp="1"/>
          </p:cNvSpPr>
          <p:nvPr>
            <p:ph type="sldNum" sz="quarter" idx="12"/>
          </p:nvPr>
        </p:nvSpPr>
        <p:spPr/>
        <p:txBody>
          <a:bodyPr/>
          <a:lstStyle/>
          <a:p>
            <a:fld id="{0B6719EC-8440-441B-8D06-C7DCFA17FC3E}" type="slidenum">
              <a:rPr lang="en-US" smtClean="0"/>
              <a:t>40</a:t>
            </a:fld>
            <a:endParaRPr lang="en-US" dirty="0"/>
          </a:p>
        </p:txBody>
      </p:sp>
      <p:sp>
        <p:nvSpPr>
          <p:cNvPr id="2" name="Rectangle 2">
            <a:extLst>
              <a:ext uri="{FF2B5EF4-FFF2-40B4-BE49-F238E27FC236}">
                <a16:creationId xmlns:a16="http://schemas.microsoft.com/office/drawing/2014/main" id="{80A10E65-9DEA-7498-662E-CB2E2BEE9505}"/>
              </a:ext>
            </a:extLst>
          </p:cNvPr>
          <p:cNvSpPr>
            <a:spLocks noChangeArrowheads="1"/>
          </p:cNvSpPr>
          <p:nvPr/>
        </p:nvSpPr>
        <p:spPr bwMode="auto">
          <a:xfrm>
            <a:off x="1950798" y="639426"/>
            <a:ext cx="5242403"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Kea Norrell-Aitch </a:t>
            </a:r>
            <a:r>
              <a:rPr lang="en-US" altLang="en-US" sz="1200" dirty="0">
                <a:latin typeface="Calibri" panose="020F0502020204030204" pitchFamily="34" charset="0"/>
                <a:ea typeface="Calibri" panose="020F0502020204030204" pitchFamily="34" charset="0"/>
                <a:cs typeface="Times New Roman" panose="02020603050405020304" pitchFamily="18" charset="0"/>
              </a:rPr>
              <a:t>(Daughter of Link Beverly Norrell-Aitch)</a:t>
            </a:r>
            <a:endParaRPr lang="en-US" altLang="en-US" sz="12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Charmaine Johnson</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spTree>
    <p:extLst>
      <p:ext uri="{BB962C8B-B14F-4D97-AF65-F5344CB8AC3E}">
        <p14:creationId xmlns:p14="http://schemas.microsoft.com/office/powerpoint/2010/main" val="1148496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4E0F07-4497-1C3F-B12F-3CA2AA691885}"/>
              </a:ext>
            </a:extLst>
          </p:cNvPr>
          <p:cNvPicPr>
            <a:picLocks noChangeAspect="1"/>
          </p:cNvPicPr>
          <p:nvPr/>
        </p:nvPicPr>
        <p:blipFill>
          <a:blip r:embed="rId2"/>
          <a:stretch>
            <a:fillRect/>
          </a:stretch>
        </p:blipFill>
        <p:spPr>
          <a:xfrm>
            <a:off x="1104966" y="1483901"/>
            <a:ext cx="7284961" cy="4279438"/>
          </a:xfrm>
          <a:prstGeom prst="rect">
            <a:avLst/>
          </a:prstGeom>
        </p:spPr>
      </p:pic>
      <p:sp>
        <p:nvSpPr>
          <p:cNvPr id="6" name="Rectangle 5">
            <a:extLst>
              <a:ext uri="{FF2B5EF4-FFF2-40B4-BE49-F238E27FC236}">
                <a16:creationId xmlns:a16="http://schemas.microsoft.com/office/drawing/2014/main" id="{905086E8-AB42-5D68-50F0-DD216BED9AAD}"/>
              </a:ext>
            </a:extLst>
          </p:cNvPr>
          <p:cNvSpPr/>
          <p:nvPr/>
        </p:nvSpPr>
        <p:spPr>
          <a:xfrm>
            <a:off x="1104966" y="4504990"/>
            <a:ext cx="7257494" cy="125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bg2">
                    <a:lumMod val="50000"/>
                  </a:schemeClr>
                </a:solidFill>
                <a:latin typeface="Arial" panose="020B0604020202020204" pitchFamily="34" charset="0"/>
                <a:cs typeface="Arial" panose="020B0604020202020204" pitchFamily="34" charset="0"/>
              </a:rPr>
              <a:t>Markisha and I officially became family on October 11, 1997 when I married her father, Connecting Link Mark Williams.  She is a my “bonus” daughter in every sense of the word and I would be honored to share Linkdom with Markisha.  </a:t>
            </a:r>
          </a:p>
          <a:p>
            <a:endParaRPr lang="en-US" sz="750" dirty="0">
              <a:solidFill>
                <a:schemeClr val="bg2">
                  <a:lumMod val="25000"/>
                </a:schemeClr>
              </a:solidFill>
              <a:latin typeface="Arial" panose="020B0604020202020204" pitchFamily="34" charset="0"/>
              <a:cs typeface="Arial" panose="020B0604020202020204" pitchFamily="34" charset="0"/>
            </a:endParaRPr>
          </a:p>
          <a:p>
            <a:endParaRPr lang="en-US" sz="750" dirty="0">
              <a:solidFill>
                <a:schemeClr val="bg2">
                  <a:lumMod val="25000"/>
                </a:schemeClr>
              </a:solidFill>
              <a:latin typeface="Arial" panose="020B0604020202020204" pitchFamily="34" charset="0"/>
              <a:cs typeface="Arial" panose="020B0604020202020204" pitchFamily="34" charset="0"/>
            </a:endParaRPr>
          </a:p>
          <a:p>
            <a:endParaRPr lang="en-US" sz="750" dirty="0">
              <a:solidFill>
                <a:schemeClr val="bg2">
                  <a:lumMod val="25000"/>
                </a:schemeClr>
              </a:solidFill>
              <a:latin typeface="Arial" panose="020B0604020202020204" pitchFamily="34" charset="0"/>
              <a:cs typeface="Arial" panose="020B0604020202020204" pitchFamily="34" charset="0"/>
            </a:endParaRPr>
          </a:p>
          <a:p>
            <a:endParaRPr lang="en-US" sz="750" dirty="0">
              <a:solidFill>
                <a:schemeClr val="bg2">
                  <a:lumMod val="25000"/>
                </a:schemeClr>
              </a:solidFill>
              <a:latin typeface="Arial" panose="020B0604020202020204" pitchFamily="34" charset="0"/>
              <a:cs typeface="Arial" panose="020B0604020202020204" pitchFamily="34" charset="0"/>
            </a:endParaRPr>
          </a:p>
          <a:p>
            <a:endParaRPr lang="en-US" sz="750" dirty="0">
              <a:solidFill>
                <a:schemeClr val="bg2">
                  <a:lumMod val="25000"/>
                </a:schemeClr>
              </a:solidFill>
              <a:latin typeface="Arial" panose="020B0604020202020204" pitchFamily="34" charset="0"/>
              <a:cs typeface="Arial" panose="020B0604020202020204" pitchFamily="34" charset="0"/>
            </a:endParaRPr>
          </a:p>
          <a:p>
            <a:endParaRPr lang="en-US" sz="750" dirty="0">
              <a:solidFill>
                <a:schemeClr val="bg2">
                  <a:lumMod val="25000"/>
                </a:schemeClr>
              </a:solidFill>
              <a:latin typeface="Arial" panose="020B0604020202020204" pitchFamily="34" charset="0"/>
              <a:cs typeface="Arial" panose="020B0604020202020204" pitchFamily="34" charset="0"/>
            </a:endParaRPr>
          </a:p>
          <a:p>
            <a:endParaRPr lang="en-US" sz="750" dirty="0">
              <a:solidFill>
                <a:schemeClr val="bg2">
                  <a:lumMod val="25000"/>
                </a:schemeClr>
              </a:solidFill>
              <a:latin typeface="Arial" panose="020B0604020202020204" pitchFamily="34" charset="0"/>
              <a:cs typeface="Arial" panose="020B0604020202020204" pitchFamily="34" charset="0"/>
            </a:endParaRPr>
          </a:p>
          <a:p>
            <a:endParaRPr lang="en-US" sz="750" dirty="0">
              <a:solidFill>
                <a:schemeClr val="bg2">
                  <a:lumMod val="25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EF62B9AB-239F-91C3-1669-2252528D21B0}"/>
              </a:ext>
            </a:extLst>
          </p:cNvPr>
          <p:cNvSpPr>
            <a:spLocks noGrp="1"/>
          </p:cNvSpPr>
          <p:nvPr>
            <p:ph type="sldNum" sz="quarter" idx="12"/>
          </p:nvPr>
        </p:nvSpPr>
        <p:spPr/>
        <p:txBody>
          <a:bodyPr/>
          <a:lstStyle/>
          <a:p>
            <a:fld id="{0B6719EC-8440-441B-8D06-C7DCFA17FC3E}" type="slidenum">
              <a:rPr lang="en-US" smtClean="0"/>
              <a:t>5</a:t>
            </a:fld>
            <a:endParaRPr lang="en-US" dirty="0"/>
          </a:p>
        </p:txBody>
      </p:sp>
      <p:sp>
        <p:nvSpPr>
          <p:cNvPr id="2" name="Rectangle 2">
            <a:extLst>
              <a:ext uri="{FF2B5EF4-FFF2-40B4-BE49-F238E27FC236}">
                <a16:creationId xmlns:a16="http://schemas.microsoft.com/office/drawing/2014/main" id="{4E09ABE6-9355-E472-BF3A-376837B8C335}"/>
              </a:ext>
            </a:extLst>
          </p:cNvPr>
          <p:cNvSpPr>
            <a:spLocks noChangeArrowheads="1"/>
          </p:cNvSpPr>
          <p:nvPr/>
        </p:nvSpPr>
        <p:spPr bwMode="auto">
          <a:xfrm>
            <a:off x="1658093" y="300449"/>
            <a:ext cx="58285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Markisha Williams </a:t>
            </a:r>
            <a:r>
              <a:rPr lang="en-US" altLang="en-US" sz="1200" dirty="0">
                <a:latin typeface="Calibri" panose="020F0502020204030204" pitchFamily="34" charset="0"/>
                <a:ea typeface="Calibri" panose="020F0502020204030204" pitchFamily="34" charset="0"/>
                <a:cs typeface="Times New Roman" panose="02020603050405020304" pitchFamily="18" charset="0"/>
              </a:rPr>
              <a:t>(Daughter of Connecting Link, Mark Williams)</a:t>
            </a:r>
            <a:endParaRPr lang="en-US" altLang="en-US" sz="12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Link Kimberly Keaton Willliams </a:t>
            </a:r>
            <a:r>
              <a:rPr lang="en-US" altLang="en-US" sz="1200" dirty="0">
                <a:latin typeface="Calibri" panose="020F0502020204030204" pitchFamily="34" charset="0"/>
                <a:ea typeface="Calibri" panose="020F0502020204030204" pitchFamily="34" charset="0"/>
                <a:cs typeface="Times New Roman" panose="02020603050405020304" pitchFamily="18" charset="0"/>
              </a:rPr>
              <a:t>(Bonus Mom)</a:t>
            </a:r>
            <a:endParaRPr lang="en-US" altLang="en-US" sz="1200" dirty="0"/>
          </a:p>
          <a:p>
            <a:pPr defTabSz="685800" eaLnBrk="0" fontAlgn="base" hangingPunct="0">
              <a:spcBef>
                <a:spcPct val="0"/>
              </a:spcBef>
              <a:spcAft>
                <a:spcPct val="0"/>
              </a:spcAft>
            </a:pPr>
            <a:endParaRPr lang="en-US" altLang="en-US" sz="1350" dirty="0">
              <a:latin typeface="Arial" panose="020B0604020202020204" pitchFamily="34" charset="0"/>
            </a:endParaRPr>
          </a:p>
        </p:txBody>
      </p:sp>
    </p:spTree>
    <p:extLst>
      <p:ext uri="{BB962C8B-B14F-4D97-AF65-F5344CB8AC3E}">
        <p14:creationId xmlns:p14="http://schemas.microsoft.com/office/powerpoint/2010/main" val="39408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1814F8E-6EEE-CFD5-813F-C86E7C827596}"/>
              </a:ext>
            </a:extLst>
          </p:cNvPr>
          <p:cNvSpPr>
            <a:spLocks noChangeArrowheads="1"/>
          </p:cNvSpPr>
          <p:nvPr/>
        </p:nvSpPr>
        <p:spPr bwMode="auto">
          <a:xfrm>
            <a:off x="2006762" y="446480"/>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Lynn Marine Adams</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Mearon Lewers</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pic>
        <p:nvPicPr>
          <p:cNvPr id="3" name="Picture 2">
            <a:extLst>
              <a:ext uri="{FF2B5EF4-FFF2-40B4-BE49-F238E27FC236}">
                <a16:creationId xmlns:a16="http://schemas.microsoft.com/office/drawing/2014/main" id="{42D13EFF-D920-1413-A1F4-5B831740B83F}"/>
              </a:ext>
            </a:extLst>
          </p:cNvPr>
          <p:cNvPicPr>
            <a:picLocks noChangeAspect="1"/>
          </p:cNvPicPr>
          <p:nvPr/>
        </p:nvPicPr>
        <p:blipFill>
          <a:blip r:embed="rId2"/>
          <a:stretch>
            <a:fillRect/>
          </a:stretch>
        </p:blipFill>
        <p:spPr>
          <a:xfrm>
            <a:off x="2890745" y="1246200"/>
            <a:ext cx="4600624" cy="5114772"/>
          </a:xfrm>
          <a:prstGeom prst="rect">
            <a:avLst/>
          </a:prstGeom>
        </p:spPr>
      </p:pic>
      <p:pic>
        <p:nvPicPr>
          <p:cNvPr id="5" name="Picture 4">
            <a:extLst>
              <a:ext uri="{FF2B5EF4-FFF2-40B4-BE49-F238E27FC236}">
                <a16:creationId xmlns:a16="http://schemas.microsoft.com/office/drawing/2014/main" id="{AC649BF4-F048-D2F2-C357-3C1C0D14FDEE}"/>
              </a:ext>
            </a:extLst>
          </p:cNvPr>
          <p:cNvPicPr>
            <a:picLocks noChangeAspect="1"/>
          </p:cNvPicPr>
          <p:nvPr/>
        </p:nvPicPr>
        <p:blipFill>
          <a:blip r:embed="rId3"/>
          <a:stretch>
            <a:fillRect/>
          </a:stretch>
        </p:blipFill>
        <p:spPr>
          <a:xfrm>
            <a:off x="954505" y="1246200"/>
            <a:ext cx="1824518" cy="2247235"/>
          </a:xfrm>
          <a:prstGeom prst="rect">
            <a:avLst/>
          </a:prstGeom>
        </p:spPr>
      </p:pic>
      <p:sp>
        <p:nvSpPr>
          <p:cNvPr id="6" name="Slide Number Placeholder 5">
            <a:extLst>
              <a:ext uri="{FF2B5EF4-FFF2-40B4-BE49-F238E27FC236}">
                <a16:creationId xmlns:a16="http://schemas.microsoft.com/office/drawing/2014/main" id="{F9F426B6-AAC9-E524-99AC-376FF6F839B7}"/>
              </a:ext>
            </a:extLst>
          </p:cNvPr>
          <p:cNvSpPr>
            <a:spLocks noGrp="1"/>
          </p:cNvSpPr>
          <p:nvPr>
            <p:ph type="sldNum" sz="quarter" idx="12"/>
          </p:nvPr>
        </p:nvSpPr>
        <p:spPr/>
        <p:txBody>
          <a:bodyPr/>
          <a:lstStyle/>
          <a:p>
            <a:fld id="{0B6719EC-8440-441B-8D06-C7DCFA17FC3E}" type="slidenum">
              <a:rPr lang="en-US" smtClean="0"/>
              <a:t>6</a:t>
            </a:fld>
            <a:endParaRPr lang="en-US" dirty="0"/>
          </a:p>
        </p:txBody>
      </p:sp>
    </p:spTree>
    <p:extLst>
      <p:ext uri="{BB962C8B-B14F-4D97-AF65-F5344CB8AC3E}">
        <p14:creationId xmlns:p14="http://schemas.microsoft.com/office/powerpoint/2010/main" val="516393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E427B4-CB2F-6198-D243-338649C7252D}"/>
              </a:ext>
            </a:extLst>
          </p:cNvPr>
          <p:cNvPicPr>
            <a:picLocks noChangeAspect="1"/>
          </p:cNvPicPr>
          <p:nvPr/>
        </p:nvPicPr>
        <p:blipFill>
          <a:blip r:embed="rId2"/>
          <a:stretch>
            <a:fillRect/>
          </a:stretch>
        </p:blipFill>
        <p:spPr>
          <a:xfrm>
            <a:off x="1035619" y="1281423"/>
            <a:ext cx="7290358" cy="4295154"/>
          </a:xfrm>
          <a:prstGeom prst="rect">
            <a:avLst/>
          </a:prstGeom>
        </p:spPr>
      </p:pic>
      <p:sp>
        <p:nvSpPr>
          <p:cNvPr id="3" name="Slide Number Placeholder 2">
            <a:extLst>
              <a:ext uri="{FF2B5EF4-FFF2-40B4-BE49-F238E27FC236}">
                <a16:creationId xmlns:a16="http://schemas.microsoft.com/office/drawing/2014/main" id="{A04E020B-09C7-AFE6-5029-1461CA7811C8}"/>
              </a:ext>
            </a:extLst>
          </p:cNvPr>
          <p:cNvSpPr>
            <a:spLocks noGrp="1"/>
          </p:cNvSpPr>
          <p:nvPr>
            <p:ph type="sldNum" sz="quarter" idx="12"/>
          </p:nvPr>
        </p:nvSpPr>
        <p:spPr/>
        <p:txBody>
          <a:bodyPr/>
          <a:lstStyle/>
          <a:p>
            <a:fld id="{0B6719EC-8440-441B-8D06-C7DCFA17FC3E}" type="slidenum">
              <a:rPr lang="en-US" smtClean="0"/>
              <a:t>7</a:t>
            </a:fld>
            <a:endParaRPr lang="en-US" dirty="0"/>
          </a:p>
        </p:txBody>
      </p:sp>
      <p:sp>
        <p:nvSpPr>
          <p:cNvPr id="2" name="Rectangle 2">
            <a:extLst>
              <a:ext uri="{FF2B5EF4-FFF2-40B4-BE49-F238E27FC236}">
                <a16:creationId xmlns:a16="http://schemas.microsoft.com/office/drawing/2014/main" id="{129A2428-8F83-0D8C-8A18-EAF938262323}"/>
              </a:ext>
            </a:extLst>
          </p:cNvPr>
          <p:cNvSpPr>
            <a:spLocks noChangeArrowheads="1"/>
          </p:cNvSpPr>
          <p:nvPr/>
        </p:nvSpPr>
        <p:spPr bwMode="auto">
          <a:xfrm>
            <a:off x="2006762" y="446480"/>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Lynn Marine Adams</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Mearon Lewers</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spTree>
    <p:extLst>
      <p:ext uri="{BB962C8B-B14F-4D97-AF65-F5344CB8AC3E}">
        <p14:creationId xmlns:p14="http://schemas.microsoft.com/office/powerpoint/2010/main" val="235923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DA47F0-E5B3-905E-CC76-250DDBB46500}"/>
              </a:ext>
            </a:extLst>
          </p:cNvPr>
          <p:cNvPicPr>
            <a:picLocks noChangeAspect="1"/>
          </p:cNvPicPr>
          <p:nvPr/>
        </p:nvPicPr>
        <p:blipFill>
          <a:blip r:embed="rId2"/>
          <a:stretch>
            <a:fillRect/>
          </a:stretch>
        </p:blipFill>
        <p:spPr>
          <a:xfrm>
            <a:off x="1183830" y="1162061"/>
            <a:ext cx="6776340" cy="4844456"/>
          </a:xfrm>
          <a:prstGeom prst="rect">
            <a:avLst/>
          </a:prstGeom>
        </p:spPr>
      </p:pic>
      <p:sp>
        <p:nvSpPr>
          <p:cNvPr id="5" name="Slide Number Placeholder 4">
            <a:extLst>
              <a:ext uri="{FF2B5EF4-FFF2-40B4-BE49-F238E27FC236}">
                <a16:creationId xmlns:a16="http://schemas.microsoft.com/office/drawing/2014/main" id="{B577BB4D-AB74-B26C-ED9E-6F7035C30E93}"/>
              </a:ext>
            </a:extLst>
          </p:cNvPr>
          <p:cNvSpPr>
            <a:spLocks noGrp="1"/>
          </p:cNvSpPr>
          <p:nvPr>
            <p:ph type="sldNum" sz="quarter" idx="12"/>
          </p:nvPr>
        </p:nvSpPr>
        <p:spPr/>
        <p:txBody>
          <a:bodyPr/>
          <a:lstStyle/>
          <a:p>
            <a:fld id="{0B6719EC-8440-441B-8D06-C7DCFA17FC3E}" type="slidenum">
              <a:rPr lang="en-US" smtClean="0"/>
              <a:t>8</a:t>
            </a:fld>
            <a:endParaRPr lang="en-US" dirty="0"/>
          </a:p>
        </p:txBody>
      </p:sp>
      <p:sp>
        <p:nvSpPr>
          <p:cNvPr id="2" name="Rectangle 2">
            <a:extLst>
              <a:ext uri="{FF2B5EF4-FFF2-40B4-BE49-F238E27FC236}">
                <a16:creationId xmlns:a16="http://schemas.microsoft.com/office/drawing/2014/main" id="{DCFD299F-3098-9416-1B68-59BD3903C015}"/>
              </a:ext>
            </a:extLst>
          </p:cNvPr>
          <p:cNvSpPr>
            <a:spLocks noChangeArrowheads="1"/>
          </p:cNvSpPr>
          <p:nvPr/>
        </p:nvSpPr>
        <p:spPr bwMode="auto">
          <a:xfrm>
            <a:off x="2006762" y="446480"/>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Lynn Marine Adams</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Mearon Lewers</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spTree>
    <p:extLst>
      <p:ext uri="{BB962C8B-B14F-4D97-AF65-F5344CB8AC3E}">
        <p14:creationId xmlns:p14="http://schemas.microsoft.com/office/powerpoint/2010/main" val="285164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9ED06-C185-9F00-4F45-A5A233081EE8}"/>
              </a:ext>
            </a:extLst>
          </p:cNvPr>
          <p:cNvPicPr>
            <a:picLocks noChangeAspect="1"/>
          </p:cNvPicPr>
          <p:nvPr/>
        </p:nvPicPr>
        <p:blipFill>
          <a:blip r:embed="rId2"/>
          <a:stretch>
            <a:fillRect/>
          </a:stretch>
        </p:blipFill>
        <p:spPr>
          <a:xfrm>
            <a:off x="1555758" y="1028575"/>
            <a:ext cx="6321504" cy="5274547"/>
          </a:xfrm>
          <a:prstGeom prst="rect">
            <a:avLst/>
          </a:prstGeom>
        </p:spPr>
      </p:pic>
      <p:sp>
        <p:nvSpPr>
          <p:cNvPr id="3" name="Slide Number Placeholder 2">
            <a:extLst>
              <a:ext uri="{FF2B5EF4-FFF2-40B4-BE49-F238E27FC236}">
                <a16:creationId xmlns:a16="http://schemas.microsoft.com/office/drawing/2014/main" id="{1DD28382-099D-CF92-A28D-9763C2C71251}"/>
              </a:ext>
            </a:extLst>
          </p:cNvPr>
          <p:cNvSpPr>
            <a:spLocks noGrp="1"/>
          </p:cNvSpPr>
          <p:nvPr>
            <p:ph type="sldNum" sz="quarter" idx="12"/>
          </p:nvPr>
        </p:nvSpPr>
        <p:spPr/>
        <p:txBody>
          <a:bodyPr/>
          <a:lstStyle/>
          <a:p>
            <a:fld id="{0B6719EC-8440-441B-8D06-C7DCFA17FC3E}" type="slidenum">
              <a:rPr lang="en-US" smtClean="0"/>
              <a:t>9</a:t>
            </a:fld>
            <a:endParaRPr lang="en-US" dirty="0"/>
          </a:p>
        </p:txBody>
      </p:sp>
      <p:sp>
        <p:nvSpPr>
          <p:cNvPr id="2" name="Rectangle 2">
            <a:extLst>
              <a:ext uri="{FF2B5EF4-FFF2-40B4-BE49-F238E27FC236}">
                <a16:creationId xmlns:a16="http://schemas.microsoft.com/office/drawing/2014/main" id="{0A7E185D-22AF-F5E8-F29A-F8ABB0D06BDA}"/>
              </a:ext>
            </a:extLst>
          </p:cNvPr>
          <p:cNvSpPr>
            <a:spLocks noChangeArrowheads="1"/>
          </p:cNvSpPr>
          <p:nvPr/>
        </p:nvSpPr>
        <p:spPr bwMode="auto">
          <a:xfrm>
            <a:off x="2033774" y="312994"/>
            <a:ext cx="485658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Candidate Name</a:t>
            </a:r>
            <a:r>
              <a:rPr lang="en-US" altLang="en-US" sz="1400" dirty="0">
                <a:latin typeface="Calibri" panose="020F0502020204030204" pitchFamily="34" charset="0"/>
                <a:ea typeface="Calibri" panose="020F0502020204030204" pitchFamily="34" charset="0"/>
                <a:cs typeface="Times New Roman" panose="02020603050405020304" pitchFamily="18" charset="0"/>
              </a:rPr>
              <a:t>: Lynn Marine Adams</a:t>
            </a:r>
            <a:endParaRPr lang="en-US" altLang="en-US" sz="1400" dirty="0"/>
          </a:p>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Sponsor:</a:t>
            </a:r>
            <a:r>
              <a:rPr lang="en-US" altLang="en-US" sz="1400" dirty="0">
                <a:latin typeface="Calibri" panose="020F0502020204030204" pitchFamily="34" charset="0"/>
                <a:ea typeface="Calibri" panose="020F0502020204030204" pitchFamily="34" charset="0"/>
                <a:cs typeface="Times New Roman" panose="02020603050405020304" pitchFamily="18" charset="0"/>
              </a:rPr>
              <a:t> Mearon Lewers</a:t>
            </a:r>
            <a:endParaRPr lang="en-US" altLang="en-US" sz="1400" dirty="0"/>
          </a:p>
          <a:p>
            <a:pPr defTabSz="685800" eaLnBrk="0" fontAlgn="base" hangingPunct="0">
              <a:spcBef>
                <a:spcPct val="0"/>
              </a:spcBef>
              <a:spcAft>
                <a:spcPct val="0"/>
              </a:spcAft>
            </a:pPr>
            <a:endParaRPr lang="en-US" altLang="en-US" sz="1400" dirty="0">
              <a:latin typeface="Arial" panose="020B0604020202020204" pitchFamily="34" charset="0"/>
            </a:endParaRPr>
          </a:p>
        </p:txBody>
      </p:sp>
    </p:spTree>
    <p:extLst>
      <p:ext uri="{BB962C8B-B14F-4D97-AF65-F5344CB8AC3E}">
        <p14:creationId xmlns:p14="http://schemas.microsoft.com/office/powerpoint/2010/main" val="14309994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348</TotalTime>
  <Words>728</Words>
  <Application>Microsoft Office PowerPoint</Application>
  <PresentationFormat>On-screen Show (4:3)</PresentationFormat>
  <Paragraphs>138</Paragraphs>
  <Slides>40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Lucida Calligraphy</vt:lpstr>
      <vt:lpstr>Papyrus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Keaton Williams, Kimberly</dc:creator>
  <cp:lastModifiedBy>Keaton Williams, Kimberly</cp:lastModifiedBy>
  <cp:revision>43</cp:revision>
  <dcterms:created xsi:type="dcterms:W3CDTF">2023-10-09T21:13:21Z</dcterms:created>
  <dcterms:modified xsi:type="dcterms:W3CDTF">2023-10-12T13:22:05Z</dcterms:modified>
</cp:coreProperties>
</file>