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58" r:id="rId3"/>
    <p:sldId id="257" r:id="rId4"/>
    <p:sldId id="264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B51457-1858-42B0-9528-BE09F5C5894C}" v="95" dt="2023-11-08T00:42:01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ADYS AYALA PREMPEH" userId="955b38481cfdc105" providerId="LiveId" clId="{ADB51457-1858-42B0-9528-BE09F5C5894C}"/>
    <pc:docChg chg="undo redo custSel addSld modSld sldOrd">
      <pc:chgData name="GLADYS AYALA PREMPEH" userId="955b38481cfdc105" providerId="LiveId" clId="{ADB51457-1858-42B0-9528-BE09F5C5894C}" dt="2023-11-08T00:49:53.001" v="574" actId="20577"/>
      <pc:docMkLst>
        <pc:docMk/>
      </pc:docMkLst>
      <pc:sldChg chg="addSp modSp mod ord setBg">
        <pc:chgData name="GLADYS AYALA PREMPEH" userId="955b38481cfdc105" providerId="LiveId" clId="{ADB51457-1858-42B0-9528-BE09F5C5894C}" dt="2023-11-08T00:49:12.750" v="562"/>
        <pc:sldMkLst>
          <pc:docMk/>
          <pc:sldMk cId="1186862336" sldId="257"/>
        </pc:sldMkLst>
        <pc:spChg chg="mod">
          <ac:chgData name="GLADYS AYALA PREMPEH" userId="955b38481cfdc105" providerId="LiveId" clId="{ADB51457-1858-42B0-9528-BE09F5C5894C}" dt="2023-11-08T00:41:48.180" v="550" actId="20578"/>
          <ac:spMkLst>
            <pc:docMk/>
            <pc:sldMk cId="1186862336" sldId="257"/>
            <ac:spMk id="2" creationId="{00000000-0000-0000-0000-000000000000}"/>
          </ac:spMkLst>
        </pc:spChg>
        <pc:spChg chg="mod">
          <ac:chgData name="GLADYS AYALA PREMPEH" userId="955b38481cfdc105" providerId="LiveId" clId="{ADB51457-1858-42B0-9528-BE09F5C5894C}" dt="2023-11-08T00:36:34.938" v="537" actId="20577"/>
          <ac:spMkLst>
            <pc:docMk/>
            <pc:sldMk cId="1186862336" sldId="257"/>
            <ac:spMk id="3" creationId="{00000000-0000-0000-0000-000000000000}"/>
          </ac:spMkLst>
        </pc:spChg>
        <pc:spChg chg="mod">
          <ac:chgData name="GLADYS AYALA PREMPEH" userId="955b38481cfdc105" providerId="LiveId" clId="{ADB51457-1858-42B0-9528-BE09F5C5894C}" dt="2023-11-08T00:49:12.750" v="562"/>
          <ac:spMkLst>
            <pc:docMk/>
            <pc:sldMk cId="1186862336" sldId="257"/>
            <ac:spMk id="6" creationId="{00000000-0000-0000-0000-000000000000}"/>
          </ac:spMkLst>
        </pc:spChg>
        <pc:picChg chg="add mod">
          <ac:chgData name="GLADYS AYALA PREMPEH" userId="955b38481cfdc105" providerId="LiveId" clId="{ADB51457-1858-42B0-9528-BE09F5C5894C}" dt="2023-11-08T00:40:14.675" v="540" actId="1076"/>
          <ac:picMkLst>
            <pc:docMk/>
            <pc:sldMk cId="1186862336" sldId="257"/>
            <ac:picMk id="7" creationId="{7F23053D-A8E6-2AD6-3E1A-A247AA853A15}"/>
          </ac:picMkLst>
        </pc:picChg>
      </pc:sldChg>
      <pc:sldChg chg="addSp delSp modSp mod setBg">
        <pc:chgData name="GLADYS AYALA PREMPEH" userId="955b38481cfdc105" providerId="LiveId" clId="{ADB51457-1858-42B0-9528-BE09F5C5894C}" dt="2023-11-08T00:49:03.256" v="561" actId="20577"/>
        <pc:sldMkLst>
          <pc:docMk/>
          <pc:sldMk cId="161427896" sldId="258"/>
        </pc:sldMkLst>
        <pc:spChg chg="mod">
          <ac:chgData name="GLADYS AYALA PREMPEH" userId="955b38481cfdc105" providerId="LiveId" clId="{ADB51457-1858-42B0-9528-BE09F5C5894C}" dt="2023-11-08T00:06:53.222" v="258" actId="26606"/>
          <ac:spMkLst>
            <pc:docMk/>
            <pc:sldMk cId="161427896" sldId="258"/>
            <ac:spMk id="2" creationId="{00000000-0000-0000-0000-000000000000}"/>
          </ac:spMkLst>
        </pc:spChg>
        <pc:spChg chg="mod">
          <ac:chgData name="GLADYS AYALA PREMPEH" userId="955b38481cfdc105" providerId="LiveId" clId="{ADB51457-1858-42B0-9528-BE09F5C5894C}" dt="2023-11-08T00:14:14.424" v="399" actId="1037"/>
          <ac:spMkLst>
            <pc:docMk/>
            <pc:sldMk cId="161427896" sldId="258"/>
            <ac:spMk id="3" creationId="{00000000-0000-0000-0000-000000000000}"/>
          </ac:spMkLst>
        </pc:spChg>
        <pc:spChg chg="mod ord">
          <ac:chgData name="GLADYS AYALA PREMPEH" userId="955b38481cfdc105" providerId="LiveId" clId="{ADB51457-1858-42B0-9528-BE09F5C5894C}" dt="2023-11-08T00:06:53.222" v="258" actId="26606"/>
          <ac:spMkLst>
            <pc:docMk/>
            <pc:sldMk cId="161427896" sldId="258"/>
            <ac:spMk id="4" creationId="{00000000-0000-0000-0000-000000000000}"/>
          </ac:spMkLst>
        </pc:spChg>
        <pc:spChg chg="mod">
          <ac:chgData name="GLADYS AYALA PREMPEH" userId="955b38481cfdc105" providerId="LiveId" clId="{ADB51457-1858-42B0-9528-BE09F5C5894C}" dt="2023-11-08T00:49:03.256" v="561" actId="20577"/>
          <ac:spMkLst>
            <pc:docMk/>
            <pc:sldMk cId="161427896" sldId="258"/>
            <ac:spMk id="5" creationId="{00000000-0000-0000-0000-000000000000}"/>
          </ac:spMkLst>
        </pc:spChg>
        <pc:grpChg chg="add del">
          <ac:chgData name="GLADYS AYALA PREMPEH" userId="955b38481cfdc105" providerId="LiveId" clId="{ADB51457-1858-42B0-9528-BE09F5C5894C}" dt="2023-11-08T00:06:53.222" v="258" actId="26606"/>
          <ac:grpSpMkLst>
            <pc:docMk/>
            <pc:sldMk cId="161427896" sldId="258"/>
            <ac:grpSpMk id="10" creationId="{62EF589D-1946-AC37-0BAA-9A9E3E5E71A7}"/>
          </ac:grpSpMkLst>
        </pc:grpChg>
      </pc:sldChg>
      <pc:sldChg chg="modSp mod">
        <pc:chgData name="GLADYS AYALA PREMPEH" userId="955b38481cfdc105" providerId="LiveId" clId="{ADB51457-1858-42B0-9528-BE09F5C5894C}" dt="2023-11-08T00:49:32.116" v="566" actId="20577"/>
        <pc:sldMkLst>
          <pc:docMk/>
          <pc:sldMk cId="2093231940" sldId="259"/>
        </pc:sldMkLst>
        <pc:spChg chg="mod">
          <ac:chgData name="GLADYS AYALA PREMPEH" userId="955b38481cfdc105" providerId="LiveId" clId="{ADB51457-1858-42B0-9528-BE09F5C5894C}" dt="2023-11-07T22:56:52.038" v="31" actId="207"/>
          <ac:spMkLst>
            <pc:docMk/>
            <pc:sldMk cId="2093231940" sldId="259"/>
            <ac:spMk id="2" creationId="{00000000-0000-0000-0000-000000000000}"/>
          </ac:spMkLst>
        </pc:spChg>
        <pc:spChg chg="mod">
          <ac:chgData name="GLADYS AYALA PREMPEH" userId="955b38481cfdc105" providerId="LiveId" clId="{ADB51457-1858-42B0-9528-BE09F5C5894C}" dt="2023-11-08T00:19:08.533" v="407" actId="947"/>
          <ac:spMkLst>
            <pc:docMk/>
            <pc:sldMk cId="2093231940" sldId="259"/>
            <ac:spMk id="3" creationId="{00000000-0000-0000-0000-000000000000}"/>
          </ac:spMkLst>
        </pc:spChg>
        <pc:spChg chg="mod">
          <ac:chgData name="GLADYS AYALA PREMPEH" userId="955b38481cfdc105" providerId="LiveId" clId="{ADB51457-1858-42B0-9528-BE09F5C5894C}" dt="2023-11-08T00:49:32.116" v="566" actId="20577"/>
          <ac:spMkLst>
            <pc:docMk/>
            <pc:sldMk cId="2093231940" sldId="259"/>
            <ac:spMk id="5" creationId="{00000000-0000-0000-0000-000000000000}"/>
          </ac:spMkLst>
        </pc:spChg>
      </pc:sldChg>
      <pc:sldChg chg="modSp mod">
        <pc:chgData name="GLADYS AYALA PREMPEH" userId="955b38481cfdc105" providerId="LiveId" clId="{ADB51457-1858-42B0-9528-BE09F5C5894C}" dt="2023-11-08T00:49:40.676" v="570" actId="20577"/>
        <pc:sldMkLst>
          <pc:docMk/>
          <pc:sldMk cId="221878506" sldId="260"/>
        </pc:sldMkLst>
        <pc:spChg chg="mod">
          <ac:chgData name="GLADYS AYALA PREMPEH" userId="955b38481cfdc105" providerId="LiveId" clId="{ADB51457-1858-42B0-9528-BE09F5C5894C}" dt="2023-11-08T00:22:21.007" v="410" actId="14100"/>
          <ac:spMkLst>
            <pc:docMk/>
            <pc:sldMk cId="221878506" sldId="260"/>
            <ac:spMk id="2" creationId="{00000000-0000-0000-0000-000000000000}"/>
          </ac:spMkLst>
        </pc:spChg>
        <pc:spChg chg="mod">
          <ac:chgData name="GLADYS AYALA PREMPEH" userId="955b38481cfdc105" providerId="LiveId" clId="{ADB51457-1858-42B0-9528-BE09F5C5894C}" dt="2023-11-08T00:22:04.522" v="409" actId="947"/>
          <ac:spMkLst>
            <pc:docMk/>
            <pc:sldMk cId="221878506" sldId="260"/>
            <ac:spMk id="3" creationId="{00000000-0000-0000-0000-000000000000}"/>
          </ac:spMkLst>
        </pc:spChg>
        <pc:spChg chg="mod">
          <ac:chgData name="GLADYS AYALA PREMPEH" userId="955b38481cfdc105" providerId="LiveId" clId="{ADB51457-1858-42B0-9528-BE09F5C5894C}" dt="2023-11-08T00:49:40.676" v="570" actId="20577"/>
          <ac:spMkLst>
            <pc:docMk/>
            <pc:sldMk cId="221878506" sldId="260"/>
            <ac:spMk id="5" creationId="{00000000-0000-0000-0000-000000000000}"/>
          </ac:spMkLst>
        </pc:spChg>
      </pc:sldChg>
      <pc:sldChg chg="modSp mod">
        <pc:chgData name="GLADYS AYALA PREMPEH" userId="955b38481cfdc105" providerId="LiveId" clId="{ADB51457-1858-42B0-9528-BE09F5C5894C}" dt="2023-11-08T00:49:47.485" v="572" actId="20577"/>
        <pc:sldMkLst>
          <pc:docMk/>
          <pc:sldMk cId="180643348" sldId="261"/>
        </pc:sldMkLst>
        <pc:spChg chg="mod">
          <ac:chgData name="GLADYS AYALA PREMPEH" userId="955b38481cfdc105" providerId="LiveId" clId="{ADB51457-1858-42B0-9528-BE09F5C5894C}" dt="2023-11-07T22:55:53.168" v="23" actId="255"/>
          <ac:spMkLst>
            <pc:docMk/>
            <pc:sldMk cId="180643348" sldId="261"/>
            <ac:spMk id="2" creationId="{00000000-0000-0000-0000-000000000000}"/>
          </ac:spMkLst>
        </pc:spChg>
        <pc:spChg chg="mod">
          <ac:chgData name="GLADYS AYALA PREMPEH" userId="955b38481cfdc105" providerId="LiveId" clId="{ADB51457-1858-42B0-9528-BE09F5C5894C}" dt="2023-11-08T00:25:11.668" v="414" actId="27636"/>
          <ac:spMkLst>
            <pc:docMk/>
            <pc:sldMk cId="180643348" sldId="261"/>
            <ac:spMk id="3" creationId="{00000000-0000-0000-0000-000000000000}"/>
          </ac:spMkLst>
        </pc:spChg>
        <pc:spChg chg="mod">
          <ac:chgData name="GLADYS AYALA PREMPEH" userId="955b38481cfdc105" providerId="LiveId" clId="{ADB51457-1858-42B0-9528-BE09F5C5894C}" dt="2023-11-08T00:49:47.485" v="572" actId="20577"/>
          <ac:spMkLst>
            <pc:docMk/>
            <pc:sldMk cId="180643348" sldId="261"/>
            <ac:spMk id="5" creationId="{00000000-0000-0000-0000-000000000000}"/>
          </ac:spMkLst>
        </pc:spChg>
      </pc:sldChg>
      <pc:sldChg chg="addSp modSp mod">
        <pc:chgData name="GLADYS AYALA PREMPEH" userId="955b38481cfdc105" providerId="LiveId" clId="{ADB51457-1858-42B0-9528-BE09F5C5894C}" dt="2023-11-08T00:49:53.001" v="574" actId="20577"/>
        <pc:sldMkLst>
          <pc:docMk/>
          <pc:sldMk cId="953564965" sldId="262"/>
        </pc:sldMkLst>
        <pc:spChg chg="mod">
          <ac:chgData name="GLADYS AYALA PREMPEH" userId="955b38481cfdc105" providerId="LiveId" clId="{ADB51457-1858-42B0-9528-BE09F5C5894C}" dt="2023-11-08T00:27:07.356" v="420" actId="20577"/>
          <ac:spMkLst>
            <pc:docMk/>
            <pc:sldMk cId="953564965" sldId="262"/>
            <ac:spMk id="2" creationId="{00000000-0000-0000-0000-000000000000}"/>
          </ac:spMkLst>
        </pc:spChg>
        <pc:spChg chg="mod">
          <ac:chgData name="GLADYS AYALA PREMPEH" userId="955b38481cfdc105" providerId="LiveId" clId="{ADB51457-1858-42B0-9528-BE09F5C5894C}" dt="2023-11-08T00:41:12.195" v="547" actId="20577"/>
          <ac:spMkLst>
            <pc:docMk/>
            <pc:sldMk cId="953564965" sldId="262"/>
            <ac:spMk id="3" creationId="{00000000-0000-0000-0000-000000000000}"/>
          </ac:spMkLst>
        </pc:spChg>
        <pc:spChg chg="mod">
          <ac:chgData name="GLADYS AYALA PREMPEH" userId="955b38481cfdc105" providerId="LiveId" clId="{ADB51457-1858-42B0-9528-BE09F5C5894C}" dt="2023-11-08T00:49:53.001" v="574" actId="20577"/>
          <ac:spMkLst>
            <pc:docMk/>
            <pc:sldMk cId="953564965" sldId="262"/>
            <ac:spMk id="5" creationId="{00000000-0000-0000-0000-000000000000}"/>
          </ac:spMkLst>
        </pc:spChg>
        <pc:picChg chg="add mod">
          <ac:chgData name="GLADYS AYALA PREMPEH" userId="955b38481cfdc105" providerId="LiveId" clId="{ADB51457-1858-42B0-9528-BE09F5C5894C}" dt="2023-11-08T00:41:25.285" v="549" actId="1076"/>
          <ac:picMkLst>
            <pc:docMk/>
            <pc:sldMk cId="953564965" sldId="262"/>
            <ac:picMk id="7" creationId="{DFE475E0-C804-AE46-C41C-F3C79D3D3181}"/>
          </ac:picMkLst>
        </pc:picChg>
      </pc:sldChg>
      <pc:sldChg chg="addSp delSp modSp new mod setBg">
        <pc:chgData name="GLADYS AYALA PREMPEH" userId="955b38481cfdc105" providerId="LiveId" clId="{ADB51457-1858-42B0-9528-BE09F5C5894C}" dt="2023-11-08T00:04:26.060" v="256" actId="1035"/>
        <pc:sldMkLst>
          <pc:docMk/>
          <pc:sldMk cId="948284550" sldId="263"/>
        </pc:sldMkLst>
        <pc:spChg chg="mod">
          <ac:chgData name="GLADYS AYALA PREMPEH" userId="955b38481cfdc105" providerId="LiveId" clId="{ADB51457-1858-42B0-9528-BE09F5C5894C}" dt="2023-11-08T00:04:26.060" v="256" actId="1035"/>
          <ac:spMkLst>
            <pc:docMk/>
            <pc:sldMk cId="948284550" sldId="263"/>
            <ac:spMk id="2" creationId="{F98CBC01-7C5E-7D44-8E1B-84D92CB8DB37}"/>
          </ac:spMkLst>
        </pc:spChg>
        <pc:spChg chg="mod">
          <ac:chgData name="GLADYS AYALA PREMPEH" userId="955b38481cfdc105" providerId="LiveId" clId="{ADB51457-1858-42B0-9528-BE09F5C5894C}" dt="2023-11-08T00:03:59.698" v="242" actId="14100"/>
          <ac:spMkLst>
            <pc:docMk/>
            <pc:sldMk cId="948284550" sldId="263"/>
            <ac:spMk id="3" creationId="{3D7E18A0-3689-870B-AA17-063DAABCE294}"/>
          </ac:spMkLst>
        </pc:spChg>
        <pc:spChg chg="mod">
          <ac:chgData name="GLADYS AYALA PREMPEH" userId="955b38481cfdc105" providerId="LiveId" clId="{ADB51457-1858-42B0-9528-BE09F5C5894C}" dt="2023-11-08T00:01:14.549" v="152" actId="26606"/>
          <ac:spMkLst>
            <pc:docMk/>
            <pc:sldMk cId="948284550" sldId="263"/>
            <ac:spMk id="4" creationId="{BEE16A34-D5A5-41A3-12C5-3FF9BB3EEDE5}"/>
          </ac:spMkLst>
        </pc:spChg>
        <pc:spChg chg="mod">
          <ac:chgData name="GLADYS AYALA PREMPEH" userId="955b38481cfdc105" providerId="LiveId" clId="{ADB51457-1858-42B0-9528-BE09F5C5894C}" dt="2023-11-08T00:01:14.549" v="152" actId="26606"/>
          <ac:spMkLst>
            <pc:docMk/>
            <pc:sldMk cId="948284550" sldId="263"/>
            <ac:spMk id="5" creationId="{E7BF52EB-6C5C-DC8C-B72F-0D9C882AB5D2}"/>
          </ac:spMkLst>
        </pc:spChg>
        <pc:spChg chg="add">
          <ac:chgData name="GLADYS AYALA PREMPEH" userId="955b38481cfdc105" providerId="LiveId" clId="{ADB51457-1858-42B0-9528-BE09F5C5894C}" dt="2023-11-08T00:01:14.549" v="152" actId="26606"/>
          <ac:spMkLst>
            <pc:docMk/>
            <pc:sldMk cId="948284550" sldId="263"/>
            <ac:spMk id="21" creationId="{5A59F003-E00A-43F9-91DC-CC54E3B87466}"/>
          </ac:spMkLst>
        </pc:spChg>
        <pc:spChg chg="add">
          <ac:chgData name="GLADYS AYALA PREMPEH" userId="955b38481cfdc105" providerId="LiveId" clId="{ADB51457-1858-42B0-9528-BE09F5C5894C}" dt="2023-11-08T00:01:14.549" v="152" actId="26606"/>
          <ac:spMkLst>
            <pc:docMk/>
            <pc:sldMk cId="948284550" sldId="263"/>
            <ac:spMk id="23" creationId="{D74A4382-E3AD-430A-9A1F-DFA3E0E77A7D}"/>
          </ac:spMkLst>
        </pc:spChg>
        <pc:spChg chg="add">
          <ac:chgData name="GLADYS AYALA PREMPEH" userId="955b38481cfdc105" providerId="LiveId" clId="{ADB51457-1858-42B0-9528-BE09F5C5894C}" dt="2023-11-08T00:01:14.549" v="152" actId="26606"/>
          <ac:spMkLst>
            <pc:docMk/>
            <pc:sldMk cId="948284550" sldId="263"/>
            <ac:spMk id="25" creationId="{79F40191-0F44-4FD1-82CC-ACB507C14BE6}"/>
          </ac:spMkLst>
        </pc:spChg>
        <pc:grpChg chg="add del">
          <ac:chgData name="GLADYS AYALA PREMPEH" userId="955b38481cfdc105" providerId="LiveId" clId="{ADB51457-1858-42B0-9528-BE09F5C5894C}" dt="2023-11-08T00:01:14.549" v="152" actId="26606"/>
          <ac:grpSpMkLst>
            <pc:docMk/>
            <pc:sldMk cId="948284550" sldId="263"/>
            <ac:grpSpMk id="14" creationId="{FB7FB62D-DD5B-C587-F53F-679128D41B8A}"/>
          </ac:grpSpMkLst>
        </pc:grpChg>
        <pc:picChg chg="add del">
          <ac:chgData name="GLADYS AYALA PREMPEH" userId="955b38481cfdc105" providerId="LiveId" clId="{ADB51457-1858-42B0-9528-BE09F5C5894C}" dt="2023-11-07T23:59:18.113" v="146" actId="22"/>
          <ac:picMkLst>
            <pc:docMk/>
            <pc:sldMk cId="948284550" sldId="263"/>
            <ac:picMk id="7" creationId="{82180439-0745-E400-3423-1C65E7A98BA7}"/>
          </ac:picMkLst>
        </pc:picChg>
        <pc:picChg chg="add mod ord">
          <ac:chgData name="GLADYS AYALA PREMPEH" userId="955b38481cfdc105" providerId="LiveId" clId="{ADB51457-1858-42B0-9528-BE09F5C5894C}" dt="2023-11-08T00:04:17.105" v="244" actId="1035"/>
          <ac:picMkLst>
            <pc:docMk/>
            <pc:sldMk cId="948284550" sldId="263"/>
            <ac:picMk id="9" creationId="{8FDCC88D-1105-A50A-86DD-DF24B8B57C17}"/>
          </ac:picMkLst>
        </pc:picChg>
      </pc:sldChg>
      <pc:sldChg chg="addSp modSp add mod">
        <pc:chgData name="GLADYS AYALA PREMPEH" userId="955b38481cfdc105" providerId="LiveId" clId="{ADB51457-1858-42B0-9528-BE09F5C5894C}" dt="2023-11-08T00:49:21.807" v="564" actId="20577"/>
        <pc:sldMkLst>
          <pc:docMk/>
          <pc:sldMk cId="670152228" sldId="264"/>
        </pc:sldMkLst>
        <pc:spChg chg="mod">
          <ac:chgData name="GLADYS AYALA PREMPEH" userId="955b38481cfdc105" providerId="LiveId" clId="{ADB51457-1858-42B0-9528-BE09F5C5894C}" dt="2023-11-08T00:42:04.203" v="552" actId="20577"/>
          <ac:spMkLst>
            <pc:docMk/>
            <pc:sldMk cId="670152228" sldId="264"/>
            <ac:spMk id="2" creationId="{00000000-0000-0000-0000-000000000000}"/>
          </ac:spMkLst>
        </pc:spChg>
        <pc:spChg chg="mod">
          <ac:chgData name="GLADYS AYALA PREMPEH" userId="955b38481cfdc105" providerId="LiveId" clId="{ADB51457-1858-42B0-9528-BE09F5C5894C}" dt="2023-11-08T00:17:12.630" v="405" actId="20577"/>
          <ac:spMkLst>
            <pc:docMk/>
            <pc:sldMk cId="670152228" sldId="264"/>
            <ac:spMk id="3" creationId="{00000000-0000-0000-0000-000000000000}"/>
          </ac:spMkLst>
        </pc:spChg>
        <pc:spChg chg="mod">
          <ac:chgData name="GLADYS AYALA PREMPEH" userId="955b38481cfdc105" providerId="LiveId" clId="{ADB51457-1858-42B0-9528-BE09F5C5894C}" dt="2023-11-08T00:49:21.807" v="564" actId="20577"/>
          <ac:spMkLst>
            <pc:docMk/>
            <pc:sldMk cId="670152228" sldId="264"/>
            <ac:spMk id="5" creationId="{00000000-0000-0000-0000-000000000000}"/>
          </ac:spMkLst>
        </pc:spChg>
        <pc:picChg chg="add mod">
          <ac:chgData name="GLADYS AYALA PREMPEH" userId="955b38481cfdc105" providerId="LiveId" clId="{ADB51457-1858-42B0-9528-BE09F5C5894C}" dt="2023-11-08T00:40:42.135" v="543" actId="1076"/>
          <ac:picMkLst>
            <pc:docMk/>
            <pc:sldMk cId="670152228" sldId="264"/>
            <ac:picMk id="7" creationId="{8C944CBC-6AEE-DB34-9133-21CDCB7F377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6F5C5-7AB9-4414-BB4A-9DD852C3EE1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DD072-D68F-4346-A91E-AB2A0D7C1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4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5787-BF0F-488F-BF6C-C39B60BD5311}" type="datetime1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C53-41DF-4FAA-A035-392C514D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4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46A7-66CA-4ED2-9248-DD8AEEFD3660}" type="datetime1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C53-41DF-4FAA-A035-392C514D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3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FE6A-5012-4559-B3A5-1B67BF1C08E8}" type="datetime1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C53-41DF-4FAA-A035-392C514D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8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6D11-D0A2-439D-888A-2EE2F27343B5}" type="datetime1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C53-41DF-4FAA-A035-392C514D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9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4DA4-B280-466E-A719-F6267A8B4F84}" type="datetime1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C53-41DF-4FAA-A035-392C514D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3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BA6ED-9934-48A4-B8AA-1B93FC13F880}" type="datetime1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C53-41DF-4FAA-A035-392C514D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0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D611-C92D-4CB0-ACB7-3AE0F32A500A}" type="datetime1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C53-41DF-4FAA-A035-392C514D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3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FBD2-714C-4ED6-B4E4-6EC9E5CE983D}" type="datetime1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C53-41DF-4FAA-A035-392C514D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4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6961-EED4-4036-A3FF-3C4309D92B13}" type="datetime1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C53-41DF-4FAA-A035-392C514D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0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A01A-B130-4BF5-BA72-30FE30733071}" type="datetime1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C53-41DF-4FAA-A035-392C514D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7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3C2E-517E-462B-9608-BD5AB0BF34B1}" type="datetime1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C53-41DF-4FAA-A035-392C514D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8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7024F-CA27-4369-9437-53F1E3C04FFD}" type="datetime1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FC53-41DF-4FAA-A035-392C514D1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0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lose up of a white rose&#10;&#10;Description automatically generated">
            <a:extLst>
              <a:ext uri="{FF2B5EF4-FFF2-40B4-BE49-F238E27FC236}">
                <a16:creationId xmlns:a16="http://schemas.microsoft.com/office/drawing/2014/main" id="{8FDCC88D-1105-A50A-86DD-DF24B8B57C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222"/>
          <a:stretch/>
        </p:blipFill>
        <p:spPr>
          <a:xfrm>
            <a:off x="20" y="-20310"/>
            <a:ext cx="12191981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5" y="-1524511"/>
            <a:ext cx="4592270" cy="12192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8CBC01-7C5E-7D44-8E1B-84D92CB8DB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29395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US" sz="6600" dirty="0">
                <a:solidFill>
                  <a:schemeClr val="bg1"/>
                </a:solidFill>
                <a:latin typeface="Book Antiqua" panose="02040602050305030304" pitchFamily="18" charset="0"/>
              </a:rPr>
              <a:t>The Links, Inc.</a:t>
            </a:r>
            <a:br>
              <a:rPr lang="en-US" sz="66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en-US" sz="6600" dirty="0">
                <a:solidFill>
                  <a:schemeClr val="bg1"/>
                </a:solidFill>
                <a:latin typeface="Book Antiqua" panose="02040602050305030304" pitchFamily="18" charset="0"/>
              </a:rPr>
              <a:t>Detroit Chapter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E18A0-3689-870B-AA17-063DAABCE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" y="5575039"/>
            <a:ext cx="10231122" cy="781311"/>
          </a:xfrm>
          <a:solidFill>
            <a:srgbClr val="00B050"/>
          </a:solidFill>
        </p:spPr>
        <p:txBody>
          <a:bodyPr anchor="ctr"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Book Antiqua" panose="02040602050305030304" pitchFamily="18" charset="0"/>
              </a:rPr>
              <a:t>Link Denise Lewis and Link Gladys Ayala Prempeh – November 8, 2023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16A34-D5A5-41A3-12C5-3FF9BB3EED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455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E415787-BF0F-488F-BF6C-C39B60BD5311}" type="datetime1">
              <a:rPr lang="en-US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11/7/2023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BF52EB-6C5C-DC8C-B72F-0D9C882AB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1199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20FC53-41DF-4FAA-A035-392C514D1F9E}" type="slidenum">
              <a:rPr lang="en-US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28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cap="all">
                <a:solidFill>
                  <a:srgbClr val="00B050"/>
                </a:solidFill>
                <a:latin typeface="Book Antiqua" panose="02040602050305030304" pitchFamily="18" charset="0"/>
              </a:rPr>
              <a:t>Article III, Section 3. New Member Intake</a:t>
            </a:r>
            <a:endParaRPr lang="en-US" sz="3200" dirty="0">
              <a:solidFill>
                <a:srgbClr val="00B05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556" y="1424934"/>
            <a:ext cx="10648308" cy="4667250"/>
          </a:xfrm>
        </p:spPr>
        <p:txBody>
          <a:bodyPr>
            <a:normAutofit fontScale="25000" lnSpcReduction="2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200" b="1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AutoNum type="alphaUcPeriod" startAt="10"/>
            </a:pPr>
            <a:r>
              <a:rPr lang="en-US" sz="7200" b="1" cap="smal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Voting will be by paper ballot by a two-thirds simple vote of active members present and voting at the December meeting. The daughter of a Link, will be elected by a majority of the active members present and voting (See National Bylaws Article I, Section IV). </a:t>
            </a:r>
          </a:p>
          <a:p>
            <a:pPr marL="457200" marR="0" indent="-45720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AutoNum type="alphaUcPeriod" startAt="10"/>
            </a:pPr>
            <a:endParaRPr lang="en-US" sz="7200" b="1" cap="small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7200" b="1" cap="smal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K.	There shall be a maximum of three (3) ballots cast. </a:t>
            </a:r>
          </a:p>
          <a:p>
            <a:pPr marL="457200" marR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7200" b="1" cap="smal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Any applicant not receiving 1/3 of the votes on the first ballot shall be eliminated. </a:t>
            </a:r>
          </a:p>
          <a:p>
            <a:pPr marL="457200" marR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7200" b="1" cap="smal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Any applicant not receiving 1/2 of the votes on a second ballot shall be eliminated. </a:t>
            </a:r>
          </a:p>
          <a:p>
            <a:pPr marL="457200" marR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7200" b="1" cap="smal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Any applicant not receiving a 2/3 majority of votes by the third ballot shall be eliminated. This will conclude the voting for the fiscal year. </a:t>
            </a:r>
          </a:p>
          <a:p>
            <a:pPr marL="457200" marR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7200" b="1" cap="smal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	All ballots shall be preserved until the end of the meeting when voting is complete, and the results declared valid. </a:t>
            </a:r>
          </a:p>
          <a:p>
            <a:pPr marL="0" indent="0">
              <a:buNone/>
            </a:pPr>
            <a:r>
              <a:rPr lang="en-US" sz="2400" cap="all" dirty="0">
                <a:latin typeface="+mj-lt"/>
              </a:rPr>
              <a:t> </a:t>
            </a:r>
            <a:endParaRPr lang="en-US" sz="2400" dirty="0">
              <a:latin typeface="+mj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C53-41DF-4FAA-A035-392C514D1F9E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11/8/2023</a:t>
            </a:r>
          </a:p>
        </p:txBody>
      </p:sp>
    </p:spTree>
    <p:extLst>
      <p:ext uri="{BB962C8B-B14F-4D97-AF65-F5344CB8AC3E}">
        <p14:creationId xmlns:p14="http://schemas.microsoft.com/office/powerpoint/2010/main" val="161427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cap="all" dirty="0">
                <a:solidFill>
                  <a:srgbClr val="00B050"/>
                </a:solidFill>
                <a:latin typeface="Book Antiqua" panose="02040602050305030304" pitchFamily="18" charset="0"/>
              </a:rPr>
              <a:t>VOTING PROCESSREVIEW </a:t>
            </a:r>
            <a:br>
              <a:rPr lang="en-US" sz="3200" b="1" cap="all" dirty="0">
                <a:solidFill>
                  <a:srgbClr val="00B050"/>
                </a:solidFill>
                <a:latin typeface="Book Antiqua" panose="02040602050305030304" pitchFamily="18" charset="0"/>
              </a:rPr>
            </a:br>
            <a:endParaRPr lang="en-US" sz="3200" dirty="0">
              <a:solidFill>
                <a:srgbClr val="00B05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27277"/>
          </a:xfrm>
        </p:spPr>
        <p:txBody>
          <a:bodyPr>
            <a:normAutofit lnSpcReduction="10000"/>
          </a:bodyPr>
          <a:lstStyle/>
          <a:p>
            <a:pPr lvl="0"/>
            <a:endParaRPr lang="en-US" b="1" cap="all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b="1" cap="small" dirty="0">
                <a:latin typeface="Book Antiqua" panose="02040602050305030304" pitchFamily="18" charset="0"/>
              </a:rPr>
              <a:t>To be elected to membership, a candidate must receive an affirmative vote of 2/3 of the active members present at the meeting and voting. </a:t>
            </a:r>
          </a:p>
          <a:p>
            <a:pPr marL="0" lvl="0" indent="0">
              <a:buNone/>
            </a:pPr>
            <a:endParaRPr lang="en-US" sz="2400" b="1" cap="small" dirty="0">
              <a:latin typeface="Book Antiqua" panose="0204060205030503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b="1" cap="small" dirty="0">
                <a:latin typeface="Book Antiqua" panose="02040602050305030304" pitchFamily="18" charset="0"/>
              </a:rPr>
              <a:t>Before voting begins, roll call is taken to establish the number of active members </a:t>
            </a:r>
            <a:r>
              <a:rPr lang="en-US" sz="2400" b="1" cap="small" dirty="0">
                <a:latin typeface="Book Antiqua" panose="02040602050305030304" pitchFamily="18" charset="0"/>
                <a:ea typeface="Calibri" panose="020F0502020204030204" pitchFamily="34" charset="0"/>
              </a:rPr>
              <a:t>in good standing of the Detroit Chapter </a:t>
            </a:r>
            <a:r>
              <a:rPr lang="en-US" sz="2400" b="1" cap="small" dirty="0">
                <a:latin typeface="Book Antiqua" panose="02040602050305030304" pitchFamily="18" charset="0"/>
              </a:rPr>
              <a:t>present. </a:t>
            </a:r>
          </a:p>
          <a:p>
            <a:pPr marL="0" lvl="0" indent="0">
              <a:buNone/>
            </a:pPr>
            <a:r>
              <a:rPr lang="en-US" sz="2400" b="1" cap="small" dirty="0">
                <a:latin typeface="Book Antiqua" panose="02040602050305030304" pitchFamily="18" charset="0"/>
              </a:rPr>
              <a:t>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b="1" cap="small" dirty="0">
                <a:latin typeface="Book Antiqua" panose="02040602050305030304" pitchFamily="18" charset="0"/>
              </a:rPr>
              <a:t>Alumna members are not eligible to vote.  </a:t>
            </a:r>
          </a:p>
          <a:p>
            <a:pPr marL="0" indent="0">
              <a:buNone/>
            </a:pPr>
            <a:endParaRPr lang="en-US" sz="2400" b="1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C53-41DF-4FAA-A035-392C514D1F9E}" type="slidenum">
              <a:rPr lang="en-US" smtClean="0"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11/8/2023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23053D-A8E6-2AD6-3E1A-A247AA853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2335" y="387035"/>
            <a:ext cx="2939970" cy="134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862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cap="all" dirty="0">
                <a:solidFill>
                  <a:srgbClr val="00B050"/>
                </a:solidFill>
                <a:latin typeface="Book Antiqua" panose="02040602050305030304" pitchFamily="18" charset="0"/>
              </a:rPr>
              <a:t>VOTING PROCESS REVIEW</a:t>
            </a:r>
            <a:endParaRPr lang="en-US" sz="3200" dirty="0">
              <a:solidFill>
                <a:srgbClr val="00B05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400" b="1" cap="small" dirty="0">
                <a:latin typeface="Book Antiqua" panose="02040602050305030304" pitchFamily="18" charset="0"/>
              </a:rPr>
              <a:t>Voting is done by paper ballots, which must be preserved.  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US" sz="2400" b="1" cap="small" dirty="0">
              <a:latin typeface="Book Antiqua" panose="0204060205030503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b="1" cap="small" dirty="0">
                <a:latin typeface="Book Antiqua" panose="02040602050305030304" pitchFamily="18" charset="0"/>
              </a:rPr>
              <a:t>An abstention or blank vote counts as a no vote.  Must affirmatively mark yes to count for the candidate.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US" sz="2400" b="1" cap="small" dirty="0">
              <a:latin typeface="Book Antiqua" panose="0204060205030503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b="1" cap="small" dirty="0">
                <a:latin typeface="Book Antiqua" panose="02040602050305030304" pitchFamily="18" charset="0"/>
              </a:rPr>
              <a:t>Under our example, </a:t>
            </a:r>
            <a:r>
              <a:rPr lang="en-US" sz="2400" b="1" cap="small" dirty="0">
                <a:highlight>
                  <a:srgbClr val="00FF00"/>
                </a:highlight>
                <a:latin typeface="Book Antiqua" panose="02040602050305030304" pitchFamily="18" charset="0"/>
              </a:rPr>
              <a:t>30 active members are present at the meeting</a:t>
            </a:r>
            <a:r>
              <a:rPr lang="en-US" sz="2400" b="1" cap="small" dirty="0">
                <a:latin typeface="Book Antiqua" panose="02040602050305030304" pitchFamily="18" charset="0"/>
              </a:rPr>
              <a:t>, and each candidate will need to achieve a yes vote from </a:t>
            </a:r>
            <a:r>
              <a:rPr lang="en-US" sz="2400" b="1" cap="small" dirty="0">
                <a:highlight>
                  <a:srgbClr val="00FF00"/>
                </a:highlight>
                <a:latin typeface="Book Antiqua" panose="02040602050305030304" pitchFamily="18" charset="0"/>
              </a:rPr>
              <a:t>20 </a:t>
            </a:r>
            <a:r>
              <a:rPr lang="en-US" sz="2400" b="1" cap="small" dirty="0">
                <a:latin typeface="Book Antiqua" panose="02040602050305030304" pitchFamily="18" charset="0"/>
              </a:rPr>
              <a:t>of the 30 active members for a 2/3 vote.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US" sz="2400" b="1" cap="small" dirty="0">
              <a:latin typeface="Book Antiqua" panose="0204060205030503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b="1" cap="small" dirty="0">
                <a:latin typeface="Book Antiqua" panose="02040602050305030304" pitchFamily="18" charset="0"/>
              </a:rPr>
              <a:t>A maximum of three rounds of ballots may be held.</a:t>
            </a:r>
          </a:p>
          <a:p>
            <a:pPr marL="0" indent="0">
              <a:buNone/>
            </a:pPr>
            <a:r>
              <a:rPr lang="en-US" sz="2400" cap="all" dirty="0">
                <a:latin typeface="+mj-lt"/>
              </a:rPr>
              <a:t> </a:t>
            </a:r>
            <a:endParaRPr lang="en-US" sz="2400" dirty="0">
              <a:latin typeface="+mj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C53-41DF-4FAA-A035-392C514D1F9E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944CBC-6AEE-DB34-9133-21CDCB7F3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3830" y="434660"/>
            <a:ext cx="2939970" cy="134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152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cap="all" dirty="0">
                <a:solidFill>
                  <a:srgbClr val="00B050"/>
                </a:solidFill>
                <a:latin typeface="Book Antiqua" panose="02040602050305030304" pitchFamily="18" charset="0"/>
              </a:rPr>
              <a:t>First Ballot for our example of 10 candidates:</a:t>
            </a:r>
            <a:br>
              <a:rPr lang="en-US" sz="3200" b="1" dirty="0">
                <a:solidFill>
                  <a:srgbClr val="00B050"/>
                </a:solidFill>
                <a:latin typeface="Book Antiqua" panose="02040602050305030304" pitchFamily="18" charset="0"/>
              </a:rPr>
            </a:br>
            <a:endParaRPr lang="en-US" sz="3200" dirty="0">
              <a:solidFill>
                <a:srgbClr val="00B05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b="1" cap="small" dirty="0">
                <a:solidFill>
                  <a:srgbClr val="162947"/>
                </a:solidFill>
                <a:latin typeface="Book Antiqua" panose="02040602050305030304" pitchFamily="18" charset="0"/>
              </a:rPr>
              <a:t>Three candidates receive a yes vote from 20 of the 30 active members (2/3 yes vote), and these three are elected with no further voting required.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endParaRPr lang="en-US" b="1" cap="small" dirty="0">
              <a:solidFill>
                <a:srgbClr val="162947"/>
              </a:solidFill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cap="small" dirty="0">
                <a:solidFill>
                  <a:srgbClr val="162947"/>
                </a:solidFill>
                <a:latin typeface="Book Antiqua" panose="02040602050305030304" pitchFamily="18" charset="0"/>
              </a:rPr>
              <a:t>Two candidates fail to receive a yes vote of at least 1/3 of those voting (10 yes votes) and are eliminated from further voting.  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endParaRPr lang="en-US" b="1" cap="small" dirty="0">
              <a:solidFill>
                <a:srgbClr val="162947"/>
              </a:solidFill>
              <a:latin typeface="Book Antiqua" panose="02040602050305030304" pitchFamily="18" charset="0"/>
            </a:endParaRPr>
          </a:p>
          <a:p>
            <a:pPr marL="628650" indent="-457200">
              <a:buFont typeface="Wingdings" panose="05000000000000000000" pitchFamily="2" charset="2"/>
              <a:buChar char="§"/>
            </a:pPr>
            <a:r>
              <a:rPr lang="en-US" sz="2400" b="1" cap="small" dirty="0">
                <a:latin typeface="Book Antiqua" panose="02040602050305030304" pitchFamily="18" charset="0"/>
              </a:rPr>
              <a:t>Five candidates receive at least the 10 yes votes or 1/3 of those voting and may be considered with a second ballot.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C53-41DF-4FAA-A035-392C514D1F9E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11/8/2023</a:t>
            </a:r>
          </a:p>
        </p:txBody>
      </p:sp>
    </p:spTree>
    <p:extLst>
      <p:ext uri="{BB962C8B-B14F-4D97-AF65-F5344CB8AC3E}">
        <p14:creationId xmlns:p14="http://schemas.microsoft.com/office/powerpoint/2010/main" val="2093231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06760" cy="1325563"/>
          </a:xfrm>
        </p:spPr>
        <p:txBody>
          <a:bodyPr>
            <a:normAutofit fontScale="90000"/>
          </a:bodyPr>
          <a:lstStyle/>
          <a:p>
            <a:r>
              <a:rPr lang="en-US" sz="3600" b="1" cap="all" dirty="0">
                <a:solidFill>
                  <a:srgbClr val="00B050"/>
                </a:solidFill>
                <a:latin typeface="Book Antiqua" panose="02040602050305030304" pitchFamily="18" charset="0"/>
              </a:rPr>
              <a:t>Second Ballot for remaining 5 candidates:</a:t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b="1" cap="small" dirty="0">
                <a:solidFill>
                  <a:srgbClr val="162947"/>
                </a:solidFill>
                <a:latin typeface="Book Antiqua" panose="02040602050305030304" pitchFamily="18" charset="0"/>
              </a:rPr>
              <a:t>Two candidates receive a yes vote from 20 of the 30 active members (2/3 yes vote), and these two are elected with no further voting required.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endParaRPr lang="en-US" b="1" cap="small" dirty="0">
              <a:solidFill>
                <a:srgbClr val="162947"/>
              </a:solidFill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cap="small" dirty="0">
                <a:solidFill>
                  <a:srgbClr val="162947"/>
                </a:solidFill>
                <a:latin typeface="Book Antiqua" panose="02040602050305030304" pitchFamily="18" charset="0"/>
              </a:rPr>
              <a:t>One candidate fails to receive a yes vote of at least 1/2 of those voting (15 yes votes) and is eliminated from further voting.  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endParaRPr lang="en-US" b="1" cap="small" dirty="0">
              <a:solidFill>
                <a:srgbClr val="162947"/>
              </a:solidFill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cap="small" dirty="0">
                <a:solidFill>
                  <a:srgbClr val="162947"/>
                </a:solidFill>
                <a:latin typeface="Book Antiqua" panose="02040602050305030304" pitchFamily="18" charset="0"/>
              </a:rPr>
              <a:t>Two candidates receive at least the 15 yes votes or 1/2 of those voting and may be considered with a third ballot.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C53-41DF-4FAA-A035-392C514D1F9E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11/8/2023</a:t>
            </a:r>
          </a:p>
        </p:txBody>
      </p:sp>
    </p:spTree>
    <p:extLst>
      <p:ext uri="{BB962C8B-B14F-4D97-AF65-F5344CB8AC3E}">
        <p14:creationId xmlns:p14="http://schemas.microsoft.com/office/powerpoint/2010/main" val="221878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cap="all" dirty="0">
                <a:solidFill>
                  <a:srgbClr val="00B050"/>
                </a:solidFill>
                <a:latin typeface="Book Antiqua" panose="02040602050305030304" pitchFamily="18" charset="0"/>
              </a:rPr>
              <a:t>Third Ballot for remaining 2 candidates as the final opportunity to achieve the 2/3 yes vote: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673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cap="small" dirty="0">
                <a:latin typeface="Book Antiqua" panose="02040602050305030304" pitchFamily="18" charset="0"/>
              </a:rPr>
              <a:t>One candidate receives a yes vote from 20 of the 30 active members (2/3 yes vote) and that candidate is elected to membership.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b="1" cap="small" dirty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cap="small" dirty="0">
                <a:latin typeface="Book Antiqua" panose="02040602050305030304" pitchFamily="18" charset="0"/>
              </a:rPr>
              <a:t>One candidate fails to receive a yes vote of at least 2/3 of those voting (20 yes votes) and is eliminated.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b="1" cap="small" dirty="0">
              <a:latin typeface="Book Antiqua" panose="0204060205030503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b="1" cap="small" dirty="0">
                <a:latin typeface="Book Antiqua" panose="02040602050305030304" pitchFamily="18" charset="0"/>
              </a:rPr>
              <a:t>After the three ballots in our example, 6 candidates are elected to membership and 4 candidates are eliminated from consideration.</a:t>
            </a:r>
          </a:p>
          <a:p>
            <a:pPr lvl="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400" b="1" cap="all" dirty="0">
              <a:latin typeface="+mj-lt"/>
            </a:endParaRPr>
          </a:p>
          <a:p>
            <a:pPr lvl="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400" b="1" cap="all" dirty="0">
              <a:latin typeface="+mj-lt"/>
            </a:endParaRPr>
          </a:p>
          <a:p>
            <a:pPr marL="0" lvl="0" indent="0">
              <a:buClr>
                <a:schemeClr val="accent1"/>
              </a:buClr>
              <a:buNone/>
            </a:pPr>
            <a:r>
              <a:rPr lang="en-US" sz="1000" b="1" cap="all" dirty="0">
                <a:latin typeface="+mj-lt"/>
              </a:rPr>
              <a:t>33041162.1</a:t>
            </a:r>
          </a:p>
          <a:p>
            <a:pPr lvl="0"/>
            <a:endParaRPr lang="en-US" sz="2400" b="1" cap="all" dirty="0">
              <a:latin typeface="+mj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C53-41DF-4FAA-A035-392C514D1F9E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11/8/2023</a:t>
            </a:r>
          </a:p>
        </p:txBody>
      </p:sp>
    </p:spTree>
    <p:extLst>
      <p:ext uri="{BB962C8B-B14F-4D97-AF65-F5344CB8AC3E}">
        <p14:creationId xmlns:p14="http://schemas.microsoft.com/office/powerpoint/2010/main" val="180643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cap="all" dirty="0">
                <a:solidFill>
                  <a:srgbClr val="00B050"/>
                </a:solidFill>
                <a:latin typeface="Book Antiqua" panose="02040602050305030304" pitchFamily="18" charset="0"/>
              </a:rPr>
              <a:t>Alternative</a:t>
            </a:r>
            <a:br>
              <a:rPr lang="en-US" sz="3200" b="1" cap="all" dirty="0">
                <a:solidFill>
                  <a:srgbClr val="00B050"/>
                </a:solidFill>
                <a:latin typeface="Book Antiqua" panose="02040602050305030304" pitchFamily="18" charset="0"/>
              </a:rPr>
            </a:br>
            <a:r>
              <a:rPr lang="en-US" sz="3200" b="1" cap="all" dirty="0">
                <a:solidFill>
                  <a:srgbClr val="00B050"/>
                </a:solidFill>
                <a:latin typeface="Book Antiqua" panose="02040602050305030304" pitchFamily="18" charset="0"/>
              </a:rPr>
              <a:t>First Ballot for our example of 10 candidates:</a:t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800" b="1" cap="small" dirty="0">
                <a:solidFill>
                  <a:srgbClr val="162947"/>
                </a:solidFill>
                <a:latin typeface="Book Antiqua" panose="02040602050305030304" pitchFamily="18" charset="0"/>
              </a:rPr>
              <a:t>Ten candidates receive a yes vote from 20 of the 30 active members (2/3 yes vote), and these ten are elected with no further voting required.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endParaRPr lang="en-US" sz="2800" cap="all" dirty="0">
              <a:solidFill>
                <a:srgbClr val="162947"/>
              </a:solidFill>
              <a:latin typeface="Book Antiqua" panose="02040602050305030304" pitchFamily="18" charset="0"/>
            </a:endParaRP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800" b="1" cap="all" dirty="0">
              <a:solidFill>
                <a:srgbClr val="162947"/>
              </a:solidFill>
              <a:latin typeface="+mj-lt"/>
            </a:endParaRPr>
          </a:p>
          <a:p>
            <a:pPr lvl="1" indent="-342900">
              <a:buFont typeface="Wingdings" panose="05000000000000000000" pitchFamily="2" charset="2"/>
              <a:buChar char="§"/>
            </a:pPr>
            <a:endParaRPr lang="en-US" b="1" cap="all" dirty="0">
              <a:solidFill>
                <a:srgbClr val="162947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FC53-41DF-4FAA-A035-392C514D1F9E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11/8/2023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E475E0-C804-AE46-C41C-F3C79D3D3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214" y="3820161"/>
            <a:ext cx="3700717" cy="169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564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2884</TotalTime>
  <Words>661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Times New Roman</vt:lpstr>
      <vt:lpstr>Wingdings</vt:lpstr>
      <vt:lpstr>Office Theme</vt:lpstr>
      <vt:lpstr>The Links, Inc. Detroit Chapter</vt:lpstr>
      <vt:lpstr>Article III, Section 3. New Member Intake</vt:lpstr>
      <vt:lpstr>VOTING PROCESSREVIEW  </vt:lpstr>
      <vt:lpstr>VOTING PROCESS REVIEW</vt:lpstr>
      <vt:lpstr>First Ballot for our example of 10 candidates: </vt:lpstr>
      <vt:lpstr>Second Ballot for remaining 5 candidates: </vt:lpstr>
      <vt:lpstr>Third Ballot for remaining 2 candidates as the final opportunity to achieve the 2/3 yes vote: </vt:lpstr>
      <vt:lpstr>Alternative First Ballot for our example of 10 candidates: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VOTING PROCESS</dc:title>
  <dc:creator>GLADYS AYALA PREMPEH</dc:creator>
  <cp:lastModifiedBy>GLADYS AYALA PREMPEH</cp:lastModifiedBy>
  <cp:revision>2</cp:revision>
  <dcterms:modified xsi:type="dcterms:W3CDTF">2023-11-08T00:49:56Z</dcterms:modified>
</cp:coreProperties>
</file>