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13"/>
  </p:notesMasterIdLst>
  <p:sldIdLst>
    <p:sldId id="256" r:id="rId5"/>
    <p:sldId id="258" r:id="rId6"/>
    <p:sldId id="265" r:id="rId7"/>
    <p:sldId id="266" r:id="rId8"/>
    <p:sldId id="262" r:id="rId9"/>
    <p:sldId id="267" r:id="rId10"/>
    <p:sldId id="302" r:id="rId11"/>
    <p:sldId id="26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68598D"/>
    <a:srgbClr val="646C92"/>
    <a:srgbClr val="5A6B76"/>
    <a:srgbClr val="5A6E6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0" autoAdjust="0"/>
    <p:restoredTop sz="95934"/>
  </p:normalViewPr>
  <p:slideViewPr>
    <p:cSldViewPr snapToGrid="0">
      <p:cViewPr>
        <p:scale>
          <a:sx n="90" d="100"/>
          <a:sy n="90" d="100"/>
        </p:scale>
        <p:origin x="120" y="120"/>
      </p:cViewPr>
      <p:guideLst/>
    </p:cSldViewPr>
  </p:slideViewPr>
  <p:notesTextViewPr>
    <p:cViewPr>
      <p:scale>
        <a:sx n="200" d="100"/>
        <a:sy n="200" d="100"/>
      </p:scale>
      <p:origin x="0" y="0"/>
    </p:cViewPr>
  </p:notesTextViewPr>
  <p:sorterViewPr>
    <p:cViewPr varScale="1">
      <p:scale>
        <a:sx n="1" d="1"/>
        <a:sy n="1" d="1"/>
      </p:scale>
      <p:origin x="0" y="-2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cia Ashford" userId="4fd8e303ad7d7047" providerId="LiveId" clId="{9839494A-DFE8-4DC9-B629-6EDC079CB8D6}"/>
    <pc:docChg chg="modSld">
      <pc:chgData name="Alecia Ashford" userId="4fd8e303ad7d7047" providerId="LiveId" clId="{9839494A-DFE8-4DC9-B629-6EDC079CB8D6}" dt="2024-04-24T00:22:00.436" v="106" actId="114"/>
      <pc:docMkLst>
        <pc:docMk/>
      </pc:docMkLst>
      <pc:sldChg chg="modSp mod">
        <pc:chgData name="Alecia Ashford" userId="4fd8e303ad7d7047" providerId="LiveId" clId="{9839494A-DFE8-4DC9-B629-6EDC079CB8D6}" dt="2024-04-24T00:22:00.436" v="106" actId="114"/>
        <pc:sldMkLst>
          <pc:docMk/>
          <pc:sldMk cId="2259308896" sldId="256"/>
        </pc:sldMkLst>
        <pc:spChg chg="mod">
          <ac:chgData name="Alecia Ashford" userId="4fd8e303ad7d7047" providerId="LiveId" clId="{9839494A-DFE8-4DC9-B629-6EDC079CB8D6}" dt="2024-04-24T00:22:00.436" v="106" actId="114"/>
          <ac:spMkLst>
            <pc:docMk/>
            <pc:sldMk cId="2259308896" sldId="256"/>
            <ac:spMk id="5" creationId="{24869499-765E-AE6B-DDBB-2D60D802032C}"/>
          </ac:spMkLst>
        </pc:spChg>
        <pc:spChg chg="mod">
          <ac:chgData name="Alecia Ashford" userId="4fd8e303ad7d7047" providerId="LiveId" clId="{9839494A-DFE8-4DC9-B629-6EDC079CB8D6}" dt="2024-04-24T00:20:37.796" v="0" actId="6549"/>
          <ac:spMkLst>
            <pc:docMk/>
            <pc:sldMk cId="2259308896" sldId="256"/>
            <ac:spMk id="12" creationId="{E382C35B-FEA5-74B6-16C1-0AE92DCD101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63451-F71A-45EA-8B10-04A09C28CC19}" type="datetimeFigureOut">
              <a:rPr lang="en-US" smtClean="0"/>
              <a:t>4/23/2024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B270D-091D-4ED2-8C85-0898DD7D9F21}" type="slidenum">
              <a:rPr lang="en-US" smtClean="0"/>
              <a:t>‹#›</a:t>
            </a:fld>
            <a:endParaRPr lang="en-US" dirty="0"/>
          </a:p>
        </p:txBody>
      </p:sp>
    </p:spTree>
    <p:extLst>
      <p:ext uri="{BB962C8B-B14F-4D97-AF65-F5344CB8AC3E}">
        <p14:creationId xmlns:p14="http://schemas.microsoft.com/office/powerpoint/2010/main" val="225311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5</a:t>
            </a:fld>
            <a:endParaRPr lang="en-US" dirty="0"/>
          </a:p>
        </p:txBody>
      </p:sp>
    </p:spTree>
    <p:extLst>
      <p:ext uri="{BB962C8B-B14F-4D97-AF65-F5344CB8AC3E}">
        <p14:creationId xmlns:p14="http://schemas.microsoft.com/office/powerpoint/2010/main" val="1632927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984522" y="874663"/>
            <a:ext cx="4650901" cy="2334637"/>
          </a:xfrm>
        </p:spPr>
        <p:txBody>
          <a:bodyPr>
            <a:normAutofit/>
          </a:bodyPr>
          <a:lstStyle>
            <a:lvl1pPr algn="ctr">
              <a:defRPr sz="4800"/>
            </a:lvl1pPr>
          </a:lstStyle>
          <a:p>
            <a:r>
              <a:rPr lang="en-US"/>
              <a:t>Click to edit Master title style</a:t>
            </a:r>
            <a:endParaRPr lang="en-US" dirty="0"/>
          </a:p>
        </p:txBody>
      </p:sp>
      <p:grpSp>
        <p:nvGrpSpPr>
          <p:cNvPr id="6" name="Group 5">
            <a:extLst>
              <a:ext uri="{FF2B5EF4-FFF2-40B4-BE49-F238E27FC236}">
                <a16:creationId xmlns:a16="http://schemas.microsoft.com/office/drawing/2014/main" id="{F44A4473-D4D4-4E24-B542-C5D63C28DA75}"/>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14CA4A32-A016-460F-8B99-22A5D265B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84DB1BC2-B158-4DA5-9164-843E6B566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751FDE2E-D749-401E-B3BA-66B2F5231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49546377-E2EE-4854-AA84-5575789BA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04FCC465-42B8-456F-951F-8C51A42F97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3D7F8A9A-8A53-4FD3-855C-C49B035CE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AC347F99-AC7C-4DB2-8AAF-9E2A7AE629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89B06C37-E219-479D-B324-0DC7D0565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29A1D878-CEA2-41DC-8638-A85231672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99394209-57ED-4126-A8DC-0862D1FA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A48B0004-4618-4D71-88D1-A2FEE4F0A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4D1C172B-2446-428A-A518-FE1B5FCE0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E359C795-FCC1-401F-B0B6-F722AE632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8260D102-71BB-497E-A5CF-743FB5987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811E3D98-A5FB-4BDE-A07D-A03EB898C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9E48CE7F-B4EF-4629-8706-6838C171E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C8EBC77A-0887-4128-A73B-2C0165C6F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7AF3D400-AAAA-47BD-922E-AA3A2AFA3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B0A3E6A0-609D-427D-9D34-E7CF184B4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DDE08965-A3F4-426A-924B-102A6F6FE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13FA8E6E-7F53-47E9-9BF8-1CD3130F4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7A8A9991-EF8F-4128-9DB7-A2FA8CF2F6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1E966B6-186E-4D17-B570-969B6951A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918B08AD-5F3C-4FC5-8998-8524763C7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EDF72260-B0A1-47A1-9459-FDF4600AC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C6A7FA58-53F7-4C2F-96D5-E97BB3CC6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1B986617-481E-450F-8FAD-CA3086A3E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4D24CAEB-B2FE-4796-8E6E-DB5148C38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3D577B03-E6D9-4FFA-A799-E504CBF8D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43509C13-FDEE-45B0-B954-D80D6F38F0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21FF647D-8D8A-43E8-A2E2-46D1117839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7B8728B-0A45-4551-99F0-CF33B850DA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CFAA15D-9EFC-4A70-AC98-CB3EF00C3A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AD80CCBD-3F02-48A0-A24E-5971D2295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AB5B7D34-5A4E-48DE-8893-0F022E4CC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2341ADC6-0CC2-46C0-BA6F-9D99136698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A93316DB-546B-41BA-AD1B-94D5C4670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35105C82-44C4-41C2-96AE-ADE6DD1D7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A7A634F2-054C-4614-9ECB-96BE809893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764AB7F-1912-4909-A04A-C8D125467E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6B93639B-DE1C-4A46-A4B5-B88FD6FC2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A6C5D17F-13E7-4861-A839-3C56ABD56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1C343C91-0F9E-4530-939D-2D9F15DF4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 name="Group 8">
              <a:extLst>
                <a:ext uri="{FF2B5EF4-FFF2-40B4-BE49-F238E27FC236}">
                  <a16:creationId xmlns:a16="http://schemas.microsoft.com/office/drawing/2014/main" id="{92109E9F-E572-4202-B7A6-630155DD5B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B4FF54B2-44F5-42F7-8353-111D80A8D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1" name="Group 10">
                <a:extLst>
                  <a:ext uri="{FF2B5EF4-FFF2-40B4-BE49-F238E27FC236}">
                    <a16:creationId xmlns:a16="http://schemas.microsoft.com/office/drawing/2014/main" id="{19A2BBF4-4F54-4179-B672-AD4C8D58A3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F2D95CF-DAE2-4601-B9A6-233F4F2F3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3CD52B72-C30B-4570-A8AB-78CB884F8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696A9FBF-C89D-4CF9-A1DC-C0275A3B3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C50B0ACE-17B4-4F11-BA43-0159796B8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F0346B01-7019-48B2-9BE7-3E90F590F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5C186E4B-7559-4E95-9BDD-7DA75E0873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4FFE117A-211E-4BD5-AB76-05026DEC6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5CC0C412-2859-4E97-924F-291318E6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AECE441C-0FBF-4F02-9781-35F2487E3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951A4317-3E34-41B4-BCD9-E6E0627C18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CE2D40E4-274B-4D43-801B-7B3BAF03E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2D939FC8-6395-4DCB-B28C-2342BFB72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620FEEF2-AE91-48CA-8FE7-B50F83E1C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27050D75-D26B-4BD3-A4A5-68DF13E9C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37668160-F5BE-4756-B84F-C68992BC7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E7F90261-4A5A-4C39-B4B3-FEBED04E3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71681E7C-A7E8-4F01-9001-3FD1105E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901B0597-C838-4481-A49D-E8D85B631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23C2B0BF-A329-4A97-B3D5-545BC6813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DBCCCA80-4FEE-4C79-8AF3-66B97054C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4B9AD13F-808D-4464-989B-F40B3E77B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076473B5-E30F-4635-8789-51368A971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EF568995-35CF-4C80-A63C-82B47F1BA1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99432608-19E2-4A3E-A68B-45C8E5DD47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127A2810-84DE-450A-986B-DE8AF8AE6F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56ED6A-BBD4-4005-A99D-65BCF8047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CFC0629C-AFCE-4D39-87D5-36EF1FE5C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81F3517A-93AD-4DF3-BEC7-E607A73E5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CBBC251-E8DD-438C-8733-7D65F461A4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6A94A4D4-EFFA-4AE2-B533-75F01F0F0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1F4B0E1D-2F9C-444A-ADBA-BDE9F01D8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5F5ACA0E-A5DF-4015-8FD4-FA7A53E9D1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5A4DCFFD-FD3C-42EA-862E-5B792D9020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089A8F3-7530-4C17-848C-580015C3E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61D8EA0C-1521-4C6D-8C09-DD6D8F1F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517033B6-6B8A-4BD6-9A52-BF9E9EFBD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173" name="Straight Connector 172">
            <a:extLst>
              <a:ext uri="{FF2B5EF4-FFF2-40B4-BE49-F238E27FC236}">
                <a16:creationId xmlns:a16="http://schemas.microsoft.com/office/drawing/2014/main" id="{88D7A558-4107-4032-8E5F-99B445369147}"/>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30384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5" name="Subtitle 2">
            <a:extLst>
              <a:ext uri="{FF2B5EF4-FFF2-40B4-BE49-F238E27FC236}">
                <a16:creationId xmlns:a16="http://schemas.microsoft.com/office/drawing/2014/main" id="{6B5BCC80-B184-4F6C-B3E3-CFC7F4C41C95}"/>
              </a:ext>
            </a:extLst>
          </p:cNvPr>
          <p:cNvSpPr>
            <a:spLocks noGrp="1"/>
          </p:cNvSpPr>
          <p:nvPr>
            <p:ph type="subTitle" idx="1"/>
          </p:nvPr>
        </p:nvSpPr>
        <p:spPr>
          <a:xfrm>
            <a:off x="990000" y="4113213"/>
            <a:ext cx="4636800" cy="1655762"/>
          </a:xfrm>
        </p:spPr>
        <p:txBody>
          <a:bodyPr>
            <a:normAutofit/>
          </a:bodyPr>
          <a:lstStyle>
            <a:lvl1pPr marL="0" indent="0" algn="ctr">
              <a:buNone/>
              <a:defRPr/>
            </a:lvl1pPr>
          </a:lstStyle>
          <a:p>
            <a:r>
              <a:rPr lang="en-US">
                <a:cs typeface="Calibri"/>
              </a:rPr>
              <a:t>Click to edit Master subtitle style</a:t>
            </a:r>
            <a:endParaRPr lang="en-US" dirty="0"/>
          </a:p>
        </p:txBody>
      </p:sp>
    </p:spTree>
    <p:extLst>
      <p:ext uri="{BB962C8B-B14F-4D97-AF65-F5344CB8AC3E}">
        <p14:creationId xmlns:p14="http://schemas.microsoft.com/office/powerpoint/2010/main" val="422912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lvl1pPr>
              <a:defRPr/>
            </a:lvl1pPr>
          </a:lstStyle>
          <a:p>
            <a:r>
              <a:rPr lang="en-US" dirty="0"/>
              <a:t>20XX</a:t>
            </a:r>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185498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2971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2971400" cy="3632750"/>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4610300" y="1756025"/>
            <a:ext cx="2971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4610300" y="2450550"/>
            <a:ext cx="2971400" cy="3632750"/>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65563541-7DAA-4F84-BBAB-31C12F6AE981}"/>
              </a:ext>
            </a:extLst>
          </p:cNvPr>
          <p:cNvSpPr>
            <a:spLocks noGrp="1"/>
          </p:cNvSpPr>
          <p:nvPr>
            <p:ph type="body" sz="quarter" idx="13"/>
          </p:nvPr>
        </p:nvSpPr>
        <p:spPr>
          <a:xfrm>
            <a:off x="8231200" y="1756025"/>
            <a:ext cx="2971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AE3321C3-E759-4DD7-BFA1-2E724B8DDBF0}"/>
              </a:ext>
            </a:extLst>
          </p:cNvPr>
          <p:cNvSpPr>
            <a:spLocks noGrp="1"/>
          </p:cNvSpPr>
          <p:nvPr>
            <p:ph sz="quarter" idx="14"/>
          </p:nvPr>
        </p:nvSpPr>
        <p:spPr>
          <a:xfrm>
            <a:off x="8231200" y="2450550"/>
            <a:ext cx="2971400" cy="3632750"/>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lvl1pPr>
              <a:defRPr/>
            </a:lvl1pPr>
          </a:lstStyle>
          <a:p>
            <a:r>
              <a:rPr lang="en-US" dirty="0"/>
              <a:t>20XX</a:t>
            </a:r>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93649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910FDC-FCA3-4F39-AC3F-821172639127}"/>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2937" y="0"/>
            <a:ext cx="386715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4318001" y="536573"/>
            <a:ext cx="7424950" cy="1453003"/>
          </a:xfrm>
        </p:spPr>
        <p:txBody>
          <a:bodyPr/>
          <a:lstStyle>
            <a:lvl1pPr algn="ctr">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6F0F278F-99B1-49C2-968B-C983DF8121A9}"/>
              </a:ext>
            </a:extLst>
          </p:cNvPr>
          <p:cNvSpPr>
            <a:spLocks noGrp="1"/>
          </p:cNvSpPr>
          <p:nvPr>
            <p:ph type="pic" sz="quarter" idx="14"/>
          </p:nvPr>
        </p:nvSpPr>
        <p:spPr>
          <a:xfrm>
            <a:off x="627063" y="536575"/>
            <a:ext cx="2616200" cy="1743075"/>
          </a:xfrm>
        </p:spPr>
        <p:txBody>
          <a:bodyPr/>
          <a:lstStyle/>
          <a:p>
            <a:r>
              <a:rPr lang="en-US" dirty="0"/>
              <a:t>Click icon to add picture</a:t>
            </a:r>
          </a:p>
        </p:txBody>
      </p:sp>
      <p:sp>
        <p:nvSpPr>
          <p:cNvPr id="207" name="Picture Placeholder 10">
            <a:extLst>
              <a:ext uri="{FF2B5EF4-FFF2-40B4-BE49-F238E27FC236}">
                <a16:creationId xmlns:a16="http://schemas.microsoft.com/office/drawing/2014/main" id="{524BD50E-995A-4DB3-8E0A-E7F1FC636936}"/>
              </a:ext>
            </a:extLst>
          </p:cNvPr>
          <p:cNvSpPr>
            <a:spLocks noGrp="1"/>
          </p:cNvSpPr>
          <p:nvPr>
            <p:ph type="pic" sz="quarter" idx="15"/>
          </p:nvPr>
        </p:nvSpPr>
        <p:spPr>
          <a:xfrm>
            <a:off x="616853" y="2557090"/>
            <a:ext cx="2616200" cy="1743075"/>
          </a:xfrm>
        </p:spPr>
        <p:txBody>
          <a:bodyPr/>
          <a:lstStyle/>
          <a:p>
            <a:r>
              <a:rPr lang="en-US" dirty="0"/>
              <a:t>Click icon to add picture</a:t>
            </a:r>
          </a:p>
        </p:txBody>
      </p:sp>
      <p:sp>
        <p:nvSpPr>
          <p:cNvPr id="208" name="Picture Placeholder 10">
            <a:extLst>
              <a:ext uri="{FF2B5EF4-FFF2-40B4-BE49-F238E27FC236}">
                <a16:creationId xmlns:a16="http://schemas.microsoft.com/office/drawing/2014/main" id="{ABAB6489-3F37-4A20-8777-093046E5C82D}"/>
              </a:ext>
            </a:extLst>
          </p:cNvPr>
          <p:cNvSpPr>
            <a:spLocks noGrp="1"/>
          </p:cNvSpPr>
          <p:nvPr>
            <p:ph type="pic" sz="quarter" idx="16"/>
          </p:nvPr>
        </p:nvSpPr>
        <p:spPr>
          <a:xfrm>
            <a:off x="627063" y="4576347"/>
            <a:ext cx="2616200" cy="1743075"/>
          </a:xfrm>
        </p:spPr>
        <p:txBody>
          <a:bodyPr/>
          <a:lstStyle/>
          <a:p>
            <a:r>
              <a:rPr lang="en-US" dirty="0"/>
              <a:t>Click icon to add picture</a:t>
            </a:r>
          </a:p>
        </p:txBody>
      </p:sp>
      <p:sp>
        <p:nvSpPr>
          <p:cNvPr id="7" name="Text Placeholder 6">
            <a:extLst>
              <a:ext uri="{FF2B5EF4-FFF2-40B4-BE49-F238E27FC236}">
                <a16:creationId xmlns:a16="http://schemas.microsoft.com/office/drawing/2014/main" id="{92523157-52E2-4F89-B3C9-EA9FE7914BAB}"/>
              </a:ext>
            </a:extLst>
          </p:cNvPr>
          <p:cNvSpPr>
            <a:spLocks noGrp="1"/>
          </p:cNvSpPr>
          <p:nvPr>
            <p:ph type="body" sz="quarter" idx="17" hasCustomPrompt="1"/>
          </p:nvPr>
        </p:nvSpPr>
        <p:spPr>
          <a:xfrm>
            <a:off x="4864100" y="2876550"/>
            <a:ext cx="6332538" cy="3219450"/>
          </a:xfrm>
        </p:spPr>
        <p:txBody>
          <a:bodyPr>
            <a:normAutofit/>
          </a:bodyPr>
          <a:lstStyle>
            <a:lvl1pPr marL="0" indent="0" algn="ctr">
              <a:buNone/>
              <a:defRPr sz="190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a:r>
              <a:rPr lang="en-US" dirty="0"/>
              <a:t>Click to edit text</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a:xfrm>
            <a:off x="4318000" y="6357167"/>
            <a:ext cx="1760150" cy="461665"/>
          </a:xfrm>
        </p:spPr>
        <p:txBody>
          <a:bodyPr/>
          <a:lstStyle>
            <a:lvl1pPr>
              <a:defRPr/>
            </a:lvl1pPr>
          </a:lstStyle>
          <a:p>
            <a:r>
              <a:rPr lang="en-US" dirty="0"/>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a:xfrm>
            <a:off x="6356725" y="6357600"/>
            <a:ext cx="3347285" cy="460800"/>
          </a:xfrm>
        </p:spPr>
        <p:txBody>
          <a:bodyPr/>
          <a:lstStyle/>
          <a:p>
            <a:r>
              <a:rPr lang="en-US" dirty="0"/>
              <a:t>Sample Footer Text</a:t>
            </a:r>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77417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167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7794707" y="536573"/>
            <a:ext cx="3856679" cy="1453003"/>
          </a:xfrm>
        </p:spPr>
        <p:txBody>
          <a:bodyP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lvl1pPr>
              <a:defRPr/>
            </a:lvl1pPr>
          </a:lstStyle>
          <a:p>
            <a:r>
              <a:rPr lang="en-US" dirty="0"/>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94435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6CA9855B-4072-4D45-821E-549FDF548137}"/>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28958" y="457964"/>
            <a:ext cx="7681842" cy="5937065"/>
            <a:chOff x="28958" y="457964"/>
            <a:chExt cx="7681842" cy="5937065"/>
          </a:xfrm>
        </p:grpSpPr>
        <p:grpSp>
          <p:nvGrpSpPr>
            <p:cNvPr id="94" name="Group 93">
              <a:extLst>
                <a:ext uri="{FF2B5EF4-FFF2-40B4-BE49-F238E27FC236}">
                  <a16:creationId xmlns:a16="http://schemas.microsoft.com/office/drawing/2014/main" id="{CD707C0C-4086-4F35-A8FC-A45D727AA61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3417239" y="1865958"/>
              <a:ext cx="1270000" cy="3384002"/>
              <a:chOff x="7920038" y="61913"/>
              <a:chExt cx="1270000" cy="3384002"/>
            </a:xfrm>
          </p:grpSpPr>
          <p:sp>
            <p:nvSpPr>
              <p:cNvPr id="195" name="Freeform 76">
                <a:extLst>
                  <a:ext uri="{FF2B5EF4-FFF2-40B4-BE49-F238E27FC236}">
                    <a16:creationId xmlns:a16="http://schemas.microsoft.com/office/drawing/2014/main" id="{3D21528F-9013-4CD7-9F7C-D3F3624881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20038" y="61913"/>
                <a:ext cx="638175" cy="2843213"/>
              </a:xfrm>
              <a:custGeom>
                <a:avLst/>
                <a:gdLst>
                  <a:gd name="T0" fmla="*/ 0 w 134"/>
                  <a:gd name="T1" fmla="*/ 298 h 597"/>
                  <a:gd name="T2" fmla="*/ 134 w 134"/>
                  <a:gd name="T3" fmla="*/ 597 h 597"/>
                  <a:gd name="T4" fmla="*/ 134 w 134"/>
                  <a:gd name="T5" fmla="*/ 0 h 597"/>
                  <a:gd name="T6" fmla="*/ 0 w 134"/>
                  <a:gd name="T7" fmla="*/ 298 h 597"/>
                </a:gdLst>
                <a:ahLst/>
                <a:cxnLst>
                  <a:cxn ang="0">
                    <a:pos x="T0" y="T1"/>
                  </a:cxn>
                  <a:cxn ang="0">
                    <a:pos x="T2" y="T3"/>
                  </a:cxn>
                  <a:cxn ang="0">
                    <a:pos x="T4" y="T5"/>
                  </a:cxn>
                  <a:cxn ang="0">
                    <a:pos x="T6" y="T7"/>
                  </a:cxn>
                </a:cxnLst>
                <a:rect l="0" t="0" r="r" b="b"/>
                <a:pathLst>
                  <a:path w="134" h="597">
                    <a:moveTo>
                      <a:pt x="0" y="298"/>
                    </a:moveTo>
                    <a:cubicBezTo>
                      <a:pt x="0" y="417"/>
                      <a:pt x="52" y="523"/>
                      <a:pt x="134" y="597"/>
                    </a:cubicBezTo>
                    <a:cubicBezTo>
                      <a:pt x="134" y="0"/>
                      <a:pt x="134" y="0"/>
                      <a:pt x="134" y="0"/>
                    </a:cubicBezTo>
                    <a:cubicBezTo>
                      <a:pt x="52" y="74"/>
                      <a:pt x="0" y="180"/>
                      <a:pt x="0" y="298"/>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96" name="Freeform 77">
                <a:extLst>
                  <a:ext uri="{FF2B5EF4-FFF2-40B4-BE49-F238E27FC236}">
                    <a16:creationId xmlns:a16="http://schemas.microsoft.com/office/drawing/2014/main" id="{06A8F5A2-62EC-4CDC-945A-E6C50C86CA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58213" y="61913"/>
                <a:ext cx="631825" cy="2843213"/>
              </a:xfrm>
              <a:custGeom>
                <a:avLst/>
                <a:gdLst>
                  <a:gd name="T0" fmla="*/ 0 w 133"/>
                  <a:gd name="T1" fmla="*/ 0 h 597"/>
                  <a:gd name="T2" fmla="*/ 0 w 133"/>
                  <a:gd name="T3" fmla="*/ 597 h 597"/>
                  <a:gd name="T4" fmla="*/ 133 w 133"/>
                  <a:gd name="T5" fmla="*/ 298 h 597"/>
                  <a:gd name="T6" fmla="*/ 0 w 133"/>
                  <a:gd name="T7" fmla="*/ 0 h 597"/>
                </a:gdLst>
                <a:ahLst/>
                <a:cxnLst>
                  <a:cxn ang="0">
                    <a:pos x="T0" y="T1"/>
                  </a:cxn>
                  <a:cxn ang="0">
                    <a:pos x="T2" y="T3"/>
                  </a:cxn>
                  <a:cxn ang="0">
                    <a:pos x="T4" y="T5"/>
                  </a:cxn>
                  <a:cxn ang="0">
                    <a:pos x="T6" y="T7"/>
                  </a:cxn>
                </a:cxnLst>
                <a:rect l="0" t="0" r="r" b="b"/>
                <a:pathLst>
                  <a:path w="133" h="597">
                    <a:moveTo>
                      <a:pt x="0" y="0"/>
                    </a:moveTo>
                    <a:cubicBezTo>
                      <a:pt x="0" y="597"/>
                      <a:pt x="0" y="597"/>
                      <a:pt x="0" y="597"/>
                    </a:cubicBezTo>
                    <a:cubicBezTo>
                      <a:pt x="82" y="523"/>
                      <a:pt x="133" y="417"/>
                      <a:pt x="133" y="298"/>
                    </a:cubicBezTo>
                    <a:cubicBezTo>
                      <a:pt x="133" y="180"/>
                      <a:pt x="82" y="74"/>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97" name="Group 196">
                <a:extLst>
                  <a:ext uri="{FF2B5EF4-FFF2-40B4-BE49-F238E27FC236}">
                    <a16:creationId xmlns:a16="http://schemas.microsoft.com/office/drawing/2014/main" id="{9625C8AA-1597-4CED-8301-18D382EF0DF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7934326" y="61915"/>
                <a:ext cx="1241425" cy="3384000"/>
                <a:chOff x="7934326" y="61915"/>
                <a:chExt cx="1241425" cy="3384000"/>
              </a:xfrm>
            </p:grpSpPr>
            <p:sp>
              <p:nvSpPr>
                <p:cNvPr id="198" name="Line 90">
                  <a:extLst>
                    <a:ext uri="{FF2B5EF4-FFF2-40B4-BE49-F238E27FC236}">
                      <a16:creationId xmlns:a16="http://schemas.microsoft.com/office/drawing/2014/main" id="{5DF95B35-23E9-4724-A4F8-8ED718B5DE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8558213" y="61915"/>
                  <a:ext cx="0" cy="3384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9" name="Freeform 91">
                  <a:extLst>
                    <a:ext uri="{FF2B5EF4-FFF2-40B4-BE49-F238E27FC236}">
                      <a16:creationId xmlns:a16="http://schemas.microsoft.com/office/drawing/2014/main" id="{26C6754B-5776-451D-95ED-62AA4D0BA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1976" y="523875"/>
                  <a:ext cx="747713" cy="376238"/>
                </a:xfrm>
                <a:custGeom>
                  <a:avLst/>
                  <a:gdLst>
                    <a:gd name="T0" fmla="*/ 471 w 471"/>
                    <a:gd name="T1" fmla="*/ 0 h 237"/>
                    <a:gd name="T2" fmla="*/ 237 w 471"/>
                    <a:gd name="T3" fmla="*/ 237 h 237"/>
                    <a:gd name="T4" fmla="*/ 0 w 471"/>
                    <a:gd name="T5" fmla="*/ 0 h 237"/>
                  </a:gdLst>
                  <a:ahLst/>
                  <a:cxnLst>
                    <a:cxn ang="0">
                      <a:pos x="T0" y="T1"/>
                    </a:cxn>
                    <a:cxn ang="0">
                      <a:pos x="T2" y="T3"/>
                    </a:cxn>
                    <a:cxn ang="0">
                      <a:pos x="T4" y="T5"/>
                    </a:cxn>
                  </a:cxnLst>
                  <a:rect l="0" t="0" r="r" b="b"/>
                  <a:pathLst>
                    <a:path w="471" h="237">
                      <a:moveTo>
                        <a:pt x="471" y="0"/>
                      </a:moveTo>
                      <a:lnTo>
                        <a:pt x="237" y="237"/>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0" name="Freeform 92">
                  <a:extLst>
                    <a:ext uri="{FF2B5EF4-FFF2-40B4-BE49-F238E27FC236}">
                      <a16:creationId xmlns:a16="http://schemas.microsoft.com/office/drawing/2014/main" id="{A345A289-8D6C-4886-B54C-3E0D26D176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7188" y="1028700"/>
                  <a:ext cx="1157288" cy="581025"/>
                </a:xfrm>
                <a:custGeom>
                  <a:avLst/>
                  <a:gdLst>
                    <a:gd name="T0" fmla="*/ 729 w 729"/>
                    <a:gd name="T1" fmla="*/ 0 h 366"/>
                    <a:gd name="T2" fmla="*/ 366 w 729"/>
                    <a:gd name="T3" fmla="*/ 366 h 366"/>
                    <a:gd name="T4" fmla="*/ 0 w 729"/>
                    <a:gd name="T5" fmla="*/ 0 h 366"/>
                  </a:gdLst>
                  <a:ahLst/>
                  <a:cxnLst>
                    <a:cxn ang="0">
                      <a:pos x="T0" y="T1"/>
                    </a:cxn>
                    <a:cxn ang="0">
                      <a:pos x="T2" y="T3"/>
                    </a:cxn>
                    <a:cxn ang="0">
                      <a:pos x="T4" y="T5"/>
                    </a:cxn>
                  </a:cxnLst>
                  <a:rect l="0" t="0" r="r" b="b"/>
                  <a:pathLst>
                    <a:path w="729" h="366">
                      <a:moveTo>
                        <a:pt x="729" y="0"/>
                      </a:moveTo>
                      <a:lnTo>
                        <a:pt x="366" y="366"/>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93">
                  <a:extLst>
                    <a:ext uri="{FF2B5EF4-FFF2-40B4-BE49-F238E27FC236}">
                      <a16:creationId xmlns:a16="http://schemas.microsoft.com/office/drawing/2014/main" id="{5690D981-545B-4A73-A22E-6E701024A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34326" y="1700213"/>
                  <a:ext cx="1241425" cy="619125"/>
                </a:xfrm>
                <a:custGeom>
                  <a:avLst/>
                  <a:gdLst>
                    <a:gd name="T0" fmla="*/ 782 w 782"/>
                    <a:gd name="T1" fmla="*/ 0 h 390"/>
                    <a:gd name="T2" fmla="*/ 393 w 782"/>
                    <a:gd name="T3" fmla="*/ 390 h 390"/>
                    <a:gd name="T4" fmla="*/ 0 w 782"/>
                    <a:gd name="T5" fmla="*/ 0 h 390"/>
                  </a:gdLst>
                  <a:ahLst/>
                  <a:cxnLst>
                    <a:cxn ang="0">
                      <a:pos x="T0" y="T1"/>
                    </a:cxn>
                    <a:cxn ang="0">
                      <a:pos x="T2" y="T3"/>
                    </a:cxn>
                    <a:cxn ang="0">
                      <a:pos x="T4" y="T5"/>
                    </a:cxn>
                  </a:cxnLst>
                  <a:rect l="0" t="0" r="r" b="b"/>
                  <a:pathLst>
                    <a:path w="782" h="390">
                      <a:moveTo>
                        <a:pt x="782" y="0"/>
                      </a:moveTo>
                      <a:lnTo>
                        <a:pt x="393" y="390"/>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5" name="Group 94">
              <a:extLst>
                <a:ext uri="{FF2B5EF4-FFF2-40B4-BE49-F238E27FC236}">
                  <a16:creationId xmlns:a16="http://schemas.microsoft.com/office/drawing/2014/main" id="{FCB89D53-605D-4497-A82E-C5CB7B9AB10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flipH="1">
              <a:off x="28958" y="457964"/>
              <a:ext cx="5539609" cy="5682348"/>
              <a:chOff x="6623433" y="457964"/>
              <a:chExt cx="5539609" cy="5682348"/>
            </a:xfrm>
          </p:grpSpPr>
          <p:grpSp>
            <p:nvGrpSpPr>
              <p:cNvPr id="146" name="Group 145">
                <a:extLst>
                  <a:ext uri="{FF2B5EF4-FFF2-40B4-BE49-F238E27FC236}">
                    <a16:creationId xmlns:a16="http://schemas.microsoft.com/office/drawing/2014/main" id="{4200751B-2483-40F5-8C14-EF64034D453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73" name="Freeform 64">
                  <a:extLst>
                    <a:ext uri="{FF2B5EF4-FFF2-40B4-BE49-F238E27FC236}">
                      <a16:creationId xmlns:a16="http://schemas.microsoft.com/office/drawing/2014/main" id="{A9677C6B-C435-43E3-BF18-DC35709C97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4" name="Freeform 81">
                  <a:extLst>
                    <a:ext uri="{FF2B5EF4-FFF2-40B4-BE49-F238E27FC236}">
                      <a16:creationId xmlns:a16="http://schemas.microsoft.com/office/drawing/2014/main" id="{56E374F1-3376-4D82-B66C-A0588A30F0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5" name="Freeform 61">
                  <a:extLst>
                    <a:ext uri="{FF2B5EF4-FFF2-40B4-BE49-F238E27FC236}">
                      <a16:creationId xmlns:a16="http://schemas.microsoft.com/office/drawing/2014/main" id="{979B4E97-34CE-4034-8523-F1584A0344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6" name="Freeform 78">
                  <a:extLst>
                    <a:ext uri="{FF2B5EF4-FFF2-40B4-BE49-F238E27FC236}">
                      <a16:creationId xmlns:a16="http://schemas.microsoft.com/office/drawing/2014/main" id="{F4C4EFFF-E30B-4F0B-9ED4-FF63047DCB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7" name="Freeform 84">
                  <a:extLst>
                    <a:ext uri="{FF2B5EF4-FFF2-40B4-BE49-F238E27FC236}">
                      <a16:creationId xmlns:a16="http://schemas.microsoft.com/office/drawing/2014/main" id="{173FDB7E-F5CA-497D-95CF-7A00D6789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8" name="Freeform 87">
                  <a:extLst>
                    <a:ext uri="{FF2B5EF4-FFF2-40B4-BE49-F238E27FC236}">
                      <a16:creationId xmlns:a16="http://schemas.microsoft.com/office/drawing/2014/main" id="{42266BB1-5605-4F64-B071-80A97BAD9C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9" name="Freeform 60">
                  <a:extLst>
                    <a:ext uri="{FF2B5EF4-FFF2-40B4-BE49-F238E27FC236}">
                      <a16:creationId xmlns:a16="http://schemas.microsoft.com/office/drawing/2014/main" id="{90D15A2A-0F2D-4AB8-8252-303BA5DB3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0" name="Freeform 59">
                  <a:extLst>
                    <a:ext uri="{FF2B5EF4-FFF2-40B4-BE49-F238E27FC236}">
                      <a16:creationId xmlns:a16="http://schemas.microsoft.com/office/drawing/2014/main" id="{E676282C-5FCF-4E29-AE15-2545F1A685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1" name="Freeform 62">
                  <a:extLst>
                    <a:ext uri="{FF2B5EF4-FFF2-40B4-BE49-F238E27FC236}">
                      <a16:creationId xmlns:a16="http://schemas.microsoft.com/office/drawing/2014/main" id="{AF7EC2A1-EAFC-4851-A4E3-47811C4456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2" name="Freeform 65">
                  <a:extLst>
                    <a:ext uri="{FF2B5EF4-FFF2-40B4-BE49-F238E27FC236}">
                      <a16:creationId xmlns:a16="http://schemas.microsoft.com/office/drawing/2014/main" id="{6F9BD94B-F299-45D3-B66E-F20FBC9246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3" name="Freeform 79">
                  <a:extLst>
                    <a:ext uri="{FF2B5EF4-FFF2-40B4-BE49-F238E27FC236}">
                      <a16:creationId xmlns:a16="http://schemas.microsoft.com/office/drawing/2014/main" id="{50E616C9-EAB1-4990-B569-17C6CB0889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4" name="Freeform 82">
                  <a:extLst>
                    <a:ext uri="{FF2B5EF4-FFF2-40B4-BE49-F238E27FC236}">
                      <a16:creationId xmlns:a16="http://schemas.microsoft.com/office/drawing/2014/main" id="{2F983FB0-2CC2-4D5F-A331-4130F138E9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5" name="Freeform 85">
                  <a:extLst>
                    <a:ext uri="{FF2B5EF4-FFF2-40B4-BE49-F238E27FC236}">
                      <a16:creationId xmlns:a16="http://schemas.microsoft.com/office/drawing/2014/main" id="{B1ABC269-0802-4C4A-9E57-6F876F122C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6" name="Freeform 88">
                  <a:extLst>
                    <a:ext uri="{FF2B5EF4-FFF2-40B4-BE49-F238E27FC236}">
                      <a16:creationId xmlns:a16="http://schemas.microsoft.com/office/drawing/2014/main" id="{233153AF-C5CF-40DD-9E5E-9B84272F4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87" name="Group 186">
                  <a:extLst>
                    <a:ext uri="{FF2B5EF4-FFF2-40B4-BE49-F238E27FC236}">
                      <a16:creationId xmlns:a16="http://schemas.microsoft.com/office/drawing/2014/main" id="{95E220B7-17F2-4748-A337-3B8D58860387}"/>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88" name="Line 63">
                    <a:extLst>
                      <a:ext uri="{FF2B5EF4-FFF2-40B4-BE49-F238E27FC236}">
                        <a16:creationId xmlns:a16="http://schemas.microsoft.com/office/drawing/2014/main" id="{63DC02CB-E162-45FD-AF68-0A1DB537F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9" name="Line 66">
                    <a:extLst>
                      <a:ext uri="{FF2B5EF4-FFF2-40B4-BE49-F238E27FC236}">
                        <a16:creationId xmlns:a16="http://schemas.microsoft.com/office/drawing/2014/main" id="{4D9CBADA-7016-4987-B723-F7AE8E2E5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0" name="Line 67">
                    <a:extLst>
                      <a:ext uri="{FF2B5EF4-FFF2-40B4-BE49-F238E27FC236}">
                        <a16:creationId xmlns:a16="http://schemas.microsoft.com/office/drawing/2014/main" id="{1DCEDCA0-F979-4B3C-A0CA-F98F2DEE89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1" name="Line 80">
                    <a:extLst>
                      <a:ext uri="{FF2B5EF4-FFF2-40B4-BE49-F238E27FC236}">
                        <a16:creationId xmlns:a16="http://schemas.microsoft.com/office/drawing/2014/main" id="{1B701ADB-B6EB-4BED-8D15-F358A67EC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2" name="Line 83">
                    <a:extLst>
                      <a:ext uri="{FF2B5EF4-FFF2-40B4-BE49-F238E27FC236}">
                        <a16:creationId xmlns:a16="http://schemas.microsoft.com/office/drawing/2014/main" id="{239EB39D-EF7A-4284-83B8-904957045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3" name="Line 86">
                    <a:extLst>
                      <a:ext uri="{FF2B5EF4-FFF2-40B4-BE49-F238E27FC236}">
                        <a16:creationId xmlns:a16="http://schemas.microsoft.com/office/drawing/2014/main" id="{59413AC3-6F9D-431E-8136-F15C0FCA62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4" name="Line 89">
                    <a:extLst>
                      <a:ext uri="{FF2B5EF4-FFF2-40B4-BE49-F238E27FC236}">
                        <a16:creationId xmlns:a16="http://schemas.microsoft.com/office/drawing/2014/main" id="{987DF8D6-E53D-4C41-B339-1E5094638F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47" name="Group 146">
                <a:extLst>
                  <a:ext uri="{FF2B5EF4-FFF2-40B4-BE49-F238E27FC236}">
                    <a16:creationId xmlns:a16="http://schemas.microsoft.com/office/drawing/2014/main" id="{66036562-1199-405F-B95A-C3A543B5DB4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65" name="Group 164">
                  <a:extLst>
                    <a:ext uri="{FF2B5EF4-FFF2-40B4-BE49-F238E27FC236}">
                      <a16:creationId xmlns:a16="http://schemas.microsoft.com/office/drawing/2014/main" id="{C4C4997E-6944-4940-8B33-92DB90BCE3A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69" name="Straight Connector 168">
                    <a:extLst>
                      <a:ext uri="{FF2B5EF4-FFF2-40B4-BE49-F238E27FC236}">
                        <a16:creationId xmlns:a16="http://schemas.microsoft.com/office/drawing/2014/main" id="{0A44DA53-5DA1-44E2-8EB4-F53CC84C9F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072B3FF-FEA5-46BC-8627-9B46C5F396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1" name="Rectangle 30">
                    <a:extLst>
                      <a:ext uri="{FF2B5EF4-FFF2-40B4-BE49-F238E27FC236}">
                        <a16:creationId xmlns:a16="http://schemas.microsoft.com/office/drawing/2014/main" id="{FB18587D-1BDA-4D28-9B48-3C37C764B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Rectangle 30">
                    <a:extLst>
                      <a:ext uri="{FF2B5EF4-FFF2-40B4-BE49-F238E27FC236}">
                        <a16:creationId xmlns:a16="http://schemas.microsoft.com/office/drawing/2014/main" id="{8CFE033B-F34F-4836-B6F3-93E6C7D9C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6" name="Group 165">
                  <a:extLst>
                    <a:ext uri="{FF2B5EF4-FFF2-40B4-BE49-F238E27FC236}">
                      <a16:creationId xmlns:a16="http://schemas.microsoft.com/office/drawing/2014/main" id="{07F79761-CFAA-4330-8067-31EC1DC3E16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67" name="Freeform: Shape 166">
                    <a:extLst>
                      <a:ext uri="{FF2B5EF4-FFF2-40B4-BE49-F238E27FC236}">
                        <a16:creationId xmlns:a16="http://schemas.microsoft.com/office/drawing/2014/main" id="{8A0BC496-427B-4836-B989-97B0673D8F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68" name="Freeform: Shape 167">
                    <a:extLst>
                      <a:ext uri="{FF2B5EF4-FFF2-40B4-BE49-F238E27FC236}">
                        <a16:creationId xmlns:a16="http://schemas.microsoft.com/office/drawing/2014/main" id="{A0D554E1-33ED-415C-BF15-FC38D2E33C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48" name="Group 147">
                <a:extLst>
                  <a:ext uri="{FF2B5EF4-FFF2-40B4-BE49-F238E27FC236}">
                    <a16:creationId xmlns:a16="http://schemas.microsoft.com/office/drawing/2014/main" id="{D1F1EE7D-C5FF-46EA-AB9C-94E1F2D9B73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61" name="Group 160">
                  <a:extLst>
                    <a:ext uri="{FF2B5EF4-FFF2-40B4-BE49-F238E27FC236}">
                      <a16:creationId xmlns:a16="http://schemas.microsoft.com/office/drawing/2014/main" id="{2AC2FE37-AED7-4C81-A52E-FD105C1BDA8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3" name="Freeform 68">
                    <a:extLst>
                      <a:ext uri="{FF2B5EF4-FFF2-40B4-BE49-F238E27FC236}">
                        <a16:creationId xmlns:a16="http://schemas.microsoft.com/office/drawing/2014/main" id="{AB34FC05-3259-4BE2-8DA9-91435FAFC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4" name="Freeform 69">
                    <a:extLst>
                      <a:ext uri="{FF2B5EF4-FFF2-40B4-BE49-F238E27FC236}">
                        <a16:creationId xmlns:a16="http://schemas.microsoft.com/office/drawing/2014/main" id="{AC11598E-3FD2-47F3-8E57-D5D6130DBC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62" name="Line 70">
                  <a:extLst>
                    <a:ext uri="{FF2B5EF4-FFF2-40B4-BE49-F238E27FC236}">
                      <a16:creationId xmlns:a16="http://schemas.microsoft.com/office/drawing/2014/main" id="{37D098FA-73CF-44E6-B612-7DE664E5DE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9" name="Group 148">
                <a:extLst>
                  <a:ext uri="{FF2B5EF4-FFF2-40B4-BE49-F238E27FC236}">
                    <a16:creationId xmlns:a16="http://schemas.microsoft.com/office/drawing/2014/main" id="{66672930-1A30-4508-A9D2-FA4271C6B1E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58" name="Freeform 68">
                  <a:extLst>
                    <a:ext uri="{FF2B5EF4-FFF2-40B4-BE49-F238E27FC236}">
                      <a16:creationId xmlns:a16="http://schemas.microsoft.com/office/drawing/2014/main" id="{174F3D5B-9943-4A8B-8699-ABB2B7991B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59" name="Freeform 69">
                  <a:extLst>
                    <a:ext uri="{FF2B5EF4-FFF2-40B4-BE49-F238E27FC236}">
                      <a16:creationId xmlns:a16="http://schemas.microsoft.com/office/drawing/2014/main" id="{6834DCA2-951C-4A9B-8490-5C7BD0FFBB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0" name="Line 70">
                  <a:extLst>
                    <a:ext uri="{FF2B5EF4-FFF2-40B4-BE49-F238E27FC236}">
                      <a16:creationId xmlns:a16="http://schemas.microsoft.com/office/drawing/2014/main" id="{316B6CF4-BCF3-4765-B744-A1EB5A76D3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0" name="Group 149">
                <a:extLst>
                  <a:ext uri="{FF2B5EF4-FFF2-40B4-BE49-F238E27FC236}">
                    <a16:creationId xmlns:a16="http://schemas.microsoft.com/office/drawing/2014/main" id="{BAD99054-FC47-4391-9369-B309A0AA258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51" name="Group 150">
                  <a:extLst>
                    <a:ext uri="{FF2B5EF4-FFF2-40B4-BE49-F238E27FC236}">
                      <a16:creationId xmlns:a16="http://schemas.microsoft.com/office/drawing/2014/main" id="{1A1CDB94-FE6F-4AAC-94D9-DDCEC703B126}"/>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56" name="Freeform: Shape 155">
                    <a:extLst>
                      <a:ext uri="{FF2B5EF4-FFF2-40B4-BE49-F238E27FC236}">
                        <a16:creationId xmlns:a16="http://schemas.microsoft.com/office/drawing/2014/main" id="{99B22DCB-54E6-4769-9DD7-3736B4041B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7" name="Freeform: Shape 156">
                    <a:extLst>
                      <a:ext uri="{FF2B5EF4-FFF2-40B4-BE49-F238E27FC236}">
                        <a16:creationId xmlns:a16="http://schemas.microsoft.com/office/drawing/2014/main" id="{67DA3C33-5733-4571-AD7C-F9D7447D18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nvGrpSpPr>
                <p:cNvPr id="152" name="Group 151">
                  <a:extLst>
                    <a:ext uri="{FF2B5EF4-FFF2-40B4-BE49-F238E27FC236}">
                      <a16:creationId xmlns:a16="http://schemas.microsoft.com/office/drawing/2014/main" id="{DEACDE3F-3571-479B-8545-A0EB157DFB7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53" name="Straight Connector 152">
                    <a:extLst>
                      <a:ext uri="{FF2B5EF4-FFF2-40B4-BE49-F238E27FC236}">
                        <a16:creationId xmlns:a16="http://schemas.microsoft.com/office/drawing/2014/main" id="{0EBC688C-242B-4AF8-9A28-74C5D3A7DD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54" name="Rectangle 5">
                    <a:extLst>
                      <a:ext uri="{FF2B5EF4-FFF2-40B4-BE49-F238E27FC236}">
                        <a16:creationId xmlns:a16="http://schemas.microsoft.com/office/drawing/2014/main" id="{C4C8C45C-CEB8-4DEA-A7C9-8028747D4C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5">
                    <a:extLst>
                      <a:ext uri="{FF2B5EF4-FFF2-40B4-BE49-F238E27FC236}">
                        <a16:creationId xmlns:a16="http://schemas.microsoft.com/office/drawing/2014/main" id="{7FC624AF-D992-41C1-A403-A0A4731BE0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96" name="Group 95">
              <a:extLst>
                <a:ext uri="{FF2B5EF4-FFF2-40B4-BE49-F238E27FC236}">
                  <a16:creationId xmlns:a16="http://schemas.microsoft.com/office/drawing/2014/main" id="{F63171A4-E846-4A64-8292-3ED3583B6DE9}"/>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0800000" flipH="1">
              <a:off x="2171191" y="712681"/>
              <a:ext cx="5539609" cy="5682348"/>
              <a:chOff x="6623433" y="457964"/>
              <a:chExt cx="5539609" cy="5682348"/>
            </a:xfrm>
          </p:grpSpPr>
          <p:grpSp>
            <p:nvGrpSpPr>
              <p:cNvPr id="97" name="Group 96">
                <a:extLst>
                  <a:ext uri="{FF2B5EF4-FFF2-40B4-BE49-F238E27FC236}">
                    <a16:creationId xmlns:a16="http://schemas.microsoft.com/office/drawing/2014/main" id="{E59C66F3-BAB8-46AB-849B-0BC14A74B8A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24" name="Freeform 64">
                  <a:extLst>
                    <a:ext uri="{FF2B5EF4-FFF2-40B4-BE49-F238E27FC236}">
                      <a16:creationId xmlns:a16="http://schemas.microsoft.com/office/drawing/2014/main" id="{68CD087B-52FF-4F11-A251-6F6A6B9093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5" name="Freeform 81">
                  <a:extLst>
                    <a:ext uri="{FF2B5EF4-FFF2-40B4-BE49-F238E27FC236}">
                      <a16:creationId xmlns:a16="http://schemas.microsoft.com/office/drawing/2014/main" id="{7FD7CD23-A1FC-41E8-A563-0B0A87A8FC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6" name="Freeform 61">
                  <a:extLst>
                    <a:ext uri="{FF2B5EF4-FFF2-40B4-BE49-F238E27FC236}">
                      <a16:creationId xmlns:a16="http://schemas.microsoft.com/office/drawing/2014/main" id="{A3A34481-695D-470B-9A01-A047EAA615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7" name="Freeform 78">
                  <a:extLst>
                    <a:ext uri="{FF2B5EF4-FFF2-40B4-BE49-F238E27FC236}">
                      <a16:creationId xmlns:a16="http://schemas.microsoft.com/office/drawing/2014/main" id="{5B26EEFA-6CAA-4BF6-B4BD-7C083D59B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8" name="Freeform 84">
                  <a:extLst>
                    <a:ext uri="{FF2B5EF4-FFF2-40B4-BE49-F238E27FC236}">
                      <a16:creationId xmlns:a16="http://schemas.microsoft.com/office/drawing/2014/main" id="{61976329-310A-4F70-B22C-F032D4BF7E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9" name="Freeform 87">
                  <a:extLst>
                    <a:ext uri="{FF2B5EF4-FFF2-40B4-BE49-F238E27FC236}">
                      <a16:creationId xmlns:a16="http://schemas.microsoft.com/office/drawing/2014/main" id="{0A0DA1ED-70C5-4D8F-B61F-F6E9E07D59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0" name="Freeform 60">
                  <a:extLst>
                    <a:ext uri="{FF2B5EF4-FFF2-40B4-BE49-F238E27FC236}">
                      <a16:creationId xmlns:a16="http://schemas.microsoft.com/office/drawing/2014/main" id="{EDF58541-8ECC-487F-96C7-3267D0F9C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59">
                  <a:extLst>
                    <a:ext uri="{FF2B5EF4-FFF2-40B4-BE49-F238E27FC236}">
                      <a16:creationId xmlns:a16="http://schemas.microsoft.com/office/drawing/2014/main" id="{D1DAAA62-5552-4436-97D9-353F629E8A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62">
                  <a:extLst>
                    <a:ext uri="{FF2B5EF4-FFF2-40B4-BE49-F238E27FC236}">
                      <a16:creationId xmlns:a16="http://schemas.microsoft.com/office/drawing/2014/main" id="{EBA1BB6B-72EF-4525-89A1-FC5BE70D71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65">
                  <a:extLst>
                    <a:ext uri="{FF2B5EF4-FFF2-40B4-BE49-F238E27FC236}">
                      <a16:creationId xmlns:a16="http://schemas.microsoft.com/office/drawing/2014/main" id="{D3BD4012-93F7-424A-9146-8E7E831D9E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79">
                  <a:extLst>
                    <a:ext uri="{FF2B5EF4-FFF2-40B4-BE49-F238E27FC236}">
                      <a16:creationId xmlns:a16="http://schemas.microsoft.com/office/drawing/2014/main" id="{A2E36983-6A8E-4C78-AA27-363C0D676C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82">
                  <a:extLst>
                    <a:ext uri="{FF2B5EF4-FFF2-40B4-BE49-F238E27FC236}">
                      <a16:creationId xmlns:a16="http://schemas.microsoft.com/office/drawing/2014/main" id="{AB2380FC-F201-44F0-A531-1402201E4E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85">
                  <a:extLst>
                    <a:ext uri="{FF2B5EF4-FFF2-40B4-BE49-F238E27FC236}">
                      <a16:creationId xmlns:a16="http://schemas.microsoft.com/office/drawing/2014/main" id="{737C3A27-BD47-4E93-A1E3-33B902DD06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88">
                  <a:extLst>
                    <a:ext uri="{FF2B5EF4-FFF2-40B4-BE49-F238E27FC236}">
                      <a16:creationId xmlns:a16="http://schemas.microsoft.com/office/drawing/2014/main" id="{C257BCC6-B88D-4C3B-BEFD-25D320F39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38" name="Group 137">
                  <a:extLst>
                    <a:ext uri="{FF2B5EF4-FFF2-40B4-BE49-F238E27FC236}">
                      <a16:creationId xmlns:a16="http://schemas.microsoft.com/office/drawing/2014/main" id="{0519964D-597A-4E0C-B66C-89D30B8582B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39" name="Line 63">
                    <a:extLst>
                      <a:ext uri="{FF2B5EF4-FFF2-40B4-BE49-F238E27FC236}">
                        <a16:creationId xmlns:a16="http://schemas.microsoft.com/office/drawing/2014/main" id="{A31BADE6-3732-4787-8841-96E8F05C0A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0" name="Line 66">
                    <a:extLst>
                      <a:ext uri="{FF2B5EF4-FFF2-40B4-BE49-F238E27FC236}">
                        <a16:creationId xmlns:a16="http://schemas.microsoft.com/office/drawing/2014/main" id="{447ED593-61E3-4BD7-8984-7FE5621549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1" name="Line 67">
                    <a:extLst>
                      <a:ext uri="{FF2B5EF4-FFF2-40B4-BE49-F238E27FC236}">
                        <a16:creationId xmlns:a16="http://schemas.microsoft.com/office/drawing/2014/main" id="{6AD98272-0FC0-49AC-9877-8D2BAA514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2" name="Line 80">
                    <a:extLst>
                      <a:ext uri="{FF2B5EF4-FFF2-40B4-BE49-F238E27FC236}">
                        <a16:creationId xmlns:a16="http://schemas.microsoft.com/office/drawing/2014/main" id="{D54770D9-48C7-4C76-9F40-65C9B9C05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3" name="Line 83">
                    <a:extLst>
                      <a:ext uri="{FF2B5EF4-FFF2-40B4-BE49-F238E27FC236}">
                        <a16:creationId xmlns:a16="http://schemas.microsoft.com/office/drawing/2014/main" id="{4B9C1A3A-3DED-4CC1-820C-16B358DF9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4" name="Line 86">
                    <a:extLst>
                      <a:ext uri="{FF2B5EF4-FFF2-40B4-BE49-F238E27FC236}">
                        <a16:creationId xmlns:a16="http://schemas.microsoft.com/office/drawing/2014/main" id="{2404A56E-8A81-48CB-9AC4-2CB6EA55DD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Line 89">
                    <a:extLst>
                      <a:ext uri="{FF2B5EF4-FFF2-40B4-BE49-F238E27FC236}">
                        <a16:creationId xmlns:a16="http://schemas.microsoft.com/office/drawing/2014/main" id="{6D6A743B-85A5-41A8-9664-D654620D2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8" name="Group 97">
                <a:extLst>
                  <a:ext uri="{FF2B5EF4-FFF2-40B4-BE49-F238E27FC236}">
                    <a16:creationId xmlns:a16="http://schemas.microsoft.com/office/drawing/2014/main" id="{23DAD9FD-AF99-4D89-9BC8-E6739BD17ACA}"/>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16" name="Group 115">
                  <a:extLst>
                    <a:ext uri="{FF2B5EF4-FFF2-40B4-BE49-F238E27FC236}">
                      <a16:creationId xmlns:a16="http://schemas.microsoft.com/office/drawing/2014/main" id="{D7170781-0173-4FAB-8358-42C469FC51A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20" name="Straight Connector 119">
                    <a:extLst>
                      <a:ext uri="{FF2B5EF4-FFF2-40B4-BE49-F238E27FC236}">
                        <a16:creationId xmlns:a16="http://schemas.microsoft.com/office/drawing/2014/main" id="{03C55E22-B879-4AE0-BC46-BA8A4E950C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A07E073-1978-4DCC-9E5C-FF89EF524B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2" name="Rectangle 30">
                    <a:extLst>
                      <a:ext uri="{FF2B5EF4-FFF2-40B4-BE49-F238E27FC236}">
                        <a16:creationId xmlns:a16="http://schemas.microsoft.com/office/drawing/2014/main" id="{5691F80E-D2E0-4E78-AA76-8D827AE410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30">
                    <a:extLst>
                      <a:ext uri="{FF2B5EF4-FFF2-40B4-BE49-F238E27FC236}">
                        <a16:creationId xmlns:a16="http://schemas.microsoft.com/office/drawing/2014/main" id="{E34C55D1-5C55-44D3-9C26-E1951DA393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7" name="Group 116">
                  <a:extLst>
                    <a:ext uri="{FF2B5EF4-FFF2-40B4-BE49-F238E27FC236}">
                      <a16:creationId xmlns:a16="http://schemas.microsoft.com/office/drawing/2014/main" id="{4C9CB0E6-07EF-4140-926D-D380C1A88EB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18" name="Freeform: Shape 117">
                    <a:extLst>
                      <a:ext uri="{FF2B5EF4-FFF2-40B4-BE49-F238E27FC236}">
                        <a16:creationId xmlns:a16="http://schemas.microsoft.com/office/drawing/2014/main" id="{263BBD78-504D-435B-8933-2C460DC38E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9" name="Freeform: Shape 118">
                    <a:extLst>
                      <a:ext uri="{FF2B5EF4-FFF2-40B4-BE49-F238E27FC236}">
                        <a16:creationId xmlns:a16="http://schemas.microsoft.com/office/drawing/2014/main" id="{1AD78D29-1FCF-4E88-A958-924F701D5E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99" name="Group 98">
                <a:extLst>
                  <a:ext uri="{FF2B5EF4-FFF2-40B4-BE49-F238E27FC236}">
                    <a16:creationId xmlns:a16="http://schemas.microsoft.com/office/drawing/2014/main" id="{EA551A3F-69EF-45CC-87F7-867808A3FAD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12" name="Group 111">
                  <a:extLst>
                    <a:ext uri="{FF2B5EF4-FFF2-40B4-BE49-F238E27FC236}">
                      <a16:creationId xmlns:a16="http://schemas.microsoft.com/office/drawing/2014/main" id="{12724B09-E74E-49FA-BB5D-583BB89B798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14" name="Freeform 68">
                    <a:extLst>
                      <a:ext uri="{FF2B5EF4-FFF2-40B4-BE49-F238E27FC236}">
                        <a16:creationId xmlns:a16="http://schemas.microsoft.com/office/drawing/2014/main" id="{DA2788BF-64AD-4328-8CB9-8C2C98CF54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5" name="Freeform 69">
                    <a:extLst>
                      <a:ext uri="{FF2B5EF4-FFF2-40B4-BE49-F238E27FC236}">
                        <a16:creationId xmlns:a16="http://schemas.microsoft.com/office/drawing/2014/main" id="{D9591CB5-16C9-44FC-B125-529D33F91B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13" name="Line 70">
                  <a:extLst>
                    <a:ext uri="{FF2B5EF4-FFF2-40B4-BE49-F238E27FC236}">
                      <a16:creationId xmlns:a16="http://schemas.microsoft.com/office/drawing/2014/main" id="{4F82A945-38F0-45AF-A28A-C6A0E6A2E7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0" name="Group 99">
                <a:extLst>
                  <a:ext uri="{FF2B5EF4-FFF2-40B4-BE49-F238E27FC236}">
                    <a16:creationId xmlns:a16="http://schemas.microsoft.com/office/drawing/2014/main" id="{80FA6744-F48F-4652-86E5-BA3ABEF3227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09" name="Freeform 68">
                  <a:extLst>
                    <a:ext uri="{FF2B5EF4-FFF2-40B4-BE49-F238E27FC236}">
                      <a16:creationId xmlns:a16="http://schemas.microsoft.com/office/drawing/2014/main" id="{FAC3DEAD-5797-4CA1-A8F2-3F487AAC6B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0" name="Freeform 69">
                  <a:extLst>
                    <a:ext uri="{FF2B5EF4-FFF2-40B4-BE49-F238E27FC236}">
                      <a16:creationId xmlns:a16="http://schemas.microsoft.com/office/drawing/2014/main" id="{F9AF9D64-C9FB-4D32-993D-3423A2E55E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Line 70">
                  <a:extLst>
                    <a:ext uri="{FF2B5EF4-FFF2-40B4-BE49-F238E27FC236}">
                      <a16:creationId xmlns:a16="http://schemas.microsoft.com/office/drawing/2014/main" id="{9097AC72-422F-4CE0-A772-A63E2294A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1" name="Group 100">
                <a:extLst>
                  <a:ext uri="{FF2B5EF4-FFF2-40B4-BE49-F238E27FC236}">
                    <a16:creationId xmlns:a16="http://schemas.microsoft.com/office/drawing/2014/main" id="{1A6B3F4D-48A0-4FC2-8720-2606D6AA04C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02" name="Group 101">
                  <a:extLst>
                    <a:ext uri="{FF2B5EF4-FFF2-40B4-BE49-F238E27FC236}">
                      <a16:creationId xmlns:a16="http://schemas.microsoft.com/office/drawing/2014/main" id="{67E4FA26-563D-4D19-BAEB-A370818E51A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07" name="Freeform: Shape 106">
                    <a:extLst>
                      <a:ext uri="{FF2B5EF4-FFF2-40B4-BE49-F238E27FC236}">
                        <a16:creationId xmlns:a16="http://schemas.microsoft.com/office/drawing/2014/main" id="{03B51AAC-6B1D-43D1-8885-402653BA90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8" name="Freeform: Shape 107">
                    <a:extLst>
                      <a:ext uri="{FF2B5EF4-FFF2-40B4-BE49-F238E27FC236}">
                        <a16:creationId xmlns:a16="http://schemas.microsoft.com/office/drawing/2014/main" id="{CF4180FB-7FBD-421F-A284-4C2CC61B38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nvGrpSpPr>
                <p:cNvPr id="103" name="Group 102">
                  <a:extLst>
                    <a:ext uri="{FF2B5EF4-FFF2-40B4-BE49-F238E27FC236}">
                      <a16:creationId xmlns:a16="http://schemas.microsoft.com/office/drawing/2014/main" id="{28E615C5-6A2E-4BF3-A3A8-9061C5B1B84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04" name="Straight Connector 103">
                    <a:extLst>
                      <a:ext uri="{FF2B5EF4-FFF2-40B4-BE49-F238E27FC236}">
                        <a16:creationId xmlns:a16="http://schemas.microsoft.com/office/drawing/2014/main" id="{B15A4CEB-6B8D-48C3-8484-3EC282A34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 name="Rectangle 5">
                    <a:extLst>
                      <a:ext uri="{FF2B5EF4-FFF2-40B4-BE49-F238E27FC236}">
                        <a16:creationId xmlns:a16="http://schemas.microsoft.com/office/drawing/2014/main" id="{38F7FD7D-E582-4214-B1B3-D289130553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5">
                    <a:extLst>
                      <a:ext uri="{FF2B5EF4-FFF2-40B4-BE49-F238E27FC236}">
                        <a16:creationId xmlns:a16="http://schemas.microsoft.com/office/drawing/2014/main" id="{B74D1DAC-C0D4-447E-8665-EAFF34F4E3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sp>
        <p:nvSpPr>
          <p:cNvPr id="7" name="Text Placeholder 6">
            <a:extLst>
              <a:ext uri="{FF2B5EF4-FFF2-40B4-BE49-F238E27FC236}">
                <a16:creationId xmlns:a16="http://schemas.microsoft.com/office/drawing/2014/main" id="{9CF2D931-86F8-40B1-B2C0-BE477572ECCA}"/>
              </a:ext>
            </a:extLst>
          </p:cNvPr>
          <p:cNvSpPr>
            <a:spLocks noGrp="1"/>
          </p:cNvSpPr>
          <p:nvPr>
            <p:ph type="body" sz="quarter" idx="14"/>
          </p:nvPr>
        </p:nvSpPr>
        <p:spPr>
          <a:xfrm>
            <a:off x="8181686" y="2876550"/>
            <a:ext cx="3059113" cy="2983947"/>
          </a:xfrm>
        </p:spPr>
        <p:txBody>
          <a:bodyPr/>
          <a:lstStyle>
            <a:lvl1pPr marL="0" indent="0" algn="ctr">
              <a:buNone/>
              <a:defRPr/>
            </a:lvl1pPr>
            <a:lvl2pPr marL="360000" indent="0">
              <a:buFont typeface="Arial" panose="020B0604020202020204" pitchFamily="34" charset="0"/>
              <a:buNone/>
              <a:defRPr/>
            </a:lvl2pPr>
            <a:lvl3pPr marL="720000" indent="0">
              <a:buNone/>
              <a:defRPr/>
            </a:lvl3pPr>
            <a:lvl4pPr marL="1080000" indent="0">
              <a:buFont typeface="Arial" panose="020B0604020202020204" pitchFamily="34" charset="0"/>
              <a:buNone/>
              <a:defRPr/>
            </a:lvl4pPr>
            <a:lvl5pPr marL="1440000" indent="0">
              <a:buNone/>
              <a:defRPr/>
            </a:lvl5pPr>
          </a:lstStyle>
          <a:p>
            <a:pPr lvl="0"/>
            <a:r>
              <a:rPr lang="en-US"/>
              <a:t>Click to edit Master text styles</a:t>
            </a:r>
          </a:p>
        </p:txBody>
      </p:sp>
    </p:spTree>
    <p:extLst>
      <p:ext uri="{BB962C8B-B14F-4D97-AF65-F5344CB8AC3E}">
        <p14:creationId xmlns:p14="http://schemas.microsoft.com/office/powerpoint/2010/main" val="1868871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530307" y="536573"/>
            <a:ext cx="3856679" cy="1453003"/>
          </a:xfrm>
        </p:spPr>
        <p:txBody>
          <a:bodyPr/>
          <a:lstStyle>
            <a:lvl1pPr algn="ctr">
              <a:defRPr/>
            </a:lvl1pPr>
          </a:lstStyle>
          <a:p>
            <a:r>
              <a:rPr lang="en-US"/>
              <a:t>Click to edit Master title style</a:t>
            </a:r>
            <a:endParaRPr lang="en-US" dirty="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21791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03" name="Content Placeholder 2">
            <a:extLst>
              <a:ext uri="{FF2B5EF4-FFF2-40B4-BE49-F238E27FC236}">
                <a16:creationId xmlns:a16="http://schemas.microsoft.com/office/drawing/2014/main" id="{E4838519-F7BD-42C9-BDE6-B4D6DF7E1175}"/>
              </a:ext>
            </a:extLst>
          </p:cNvPr>
          <p:cNvSpPr>
            <a:spLocks noGrp="1"/>
          </p:cNvSpPr>
          <p:nvPr>
            <p:ph idx="13" hasCustomPrompt="1"/>
          </p:nvPr>
        </p:nvSpPr>
        <p:spPr>
          <a:xfrm>
            <a:off x="907606" y="2877018"/>
            <a:ext cx="3060000" cy="2938561"/>
          </a:xfrm>
        </p:spPr>
        <p:txBody>
          <a:bodyPr>
            <a:normAutofit/>
          </a:bodyPr>
          <a:lstStyle>
            <a:lvl1pPr algn="ctr">
              <a:defRPr/>
            </a:lvl1pPr>
          </a:lstStyle>
          <a:p>
            <a:pPr marL="0" indent="0" algn="ctr">
              <a:buNone/>
            </a:pPr>
            <a:r>
              <a:rPr lang="en-US" dirty="0"/>
              <a:t>Click to edit master text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a:xfrm>
            <a:off x="450000" y="6357168"/>
            <a:ext cx="1480400" cy="461665"/>
          </a:xfrm>
        </p:spPr>
        <p:txBody>
          <a:bodyPr/>
          <a:lstStyle>
            <a:lvl1pPr>
              <a:defRPr/>
            </a:lvl1pPr>
          </a:lstStyle>
          <a:p>
            <a:r>
              <a:rPr lang="en-US" dirty="0"/>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a:xfrm>
            <a:off x="1996947" y="6357600"/>
            <a:ext cx="6683376" cy="460800"/>
          </a:xfrm>
        </p:spPr>
        <p:txBody>
          <a:bodyPr/>
          <a:lstStyle>
            <a:lvl1pPr algn="l">
              <a:defRPr/>
            </a:lvl1pPr>
          </a:lstStyle>
          <a:p>
            <a:r>
              <a:rPr lang="en-US" dirty="0"/>
              <a:t>Sample Footer Text</a:t>
            </a:r>
          </a:p>
        </p:txBody>
      </p:sp>
      <p:sp>
        <p:nvSpPr>
          <p:cNvPr id="9" name="Picture Placeholder 8">
            <a:extLst>
              <a:ext uri="{FF2B5EF4-FFF2-40B4-BE49-F238E27FC236}">
                <a16:creationId xmlns:a16="http://schemas.microsoft.com/office/drawing/2014/main" id="{EF1A84F6-2D30-446A-9D91-44FBCB825679}"/>
              </a:ext>
            </a:extLst>
          </p:cNvPr>
          <p:cNvSpPr>
            <a:spLocks noGrp="1"/>
          </p:cNvSpPr>
          <p:nvPr>
            <p:ph type="pic" sz="quarter" idx="14"/>
          </p:nvPr>
        </p:nvSpPr>
        <p:spPr>
          <a:xfrm>
            <a:off x="4979987" y="0"/>
            <a:ext cx="7212013" cy="6858000"/>
          </a:xfrm>
        </p:spPr>
        <p:txBody>
          <a:bodyPr/>
          <a:lstStyle/>
          <a:p>
            <a:r>
              <a:rPr lang="en-US" dirty="0"/>
              <a:t>Click icon to add picture</a:t>
            </a:r>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4646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4056600" y="536573"/>
            <a:ext cx="4078800" cy="1453003"/>
          </a:xfrm>
        </p:spPr>
        <p:txBody>
          <a:bodyPr/>
          <a:lstStyle>
            <a:lvl1pPr algn="ctr">
              <a:defRPr/>
            </a:lvl1pPr>
          </a:lstStyle>
          <a:p>
            <a:r>
              <a:rPr lang="en-US"/>
              <a:t>Click to edit Master title style</a:t>
            </a:r>
            <a:endParaRPr lang="en-US" dirty="0"/>
          </a:p>
        </p:txBody>
      </p:sp>
      <p:sp>
        <p:nvSpPr>
          <p:cNvPr id="95" name="Text Placeholder 94">
            <a:extLst>
              <a:ext uri="{FF2B5EF4-FFF2-40B4-BE49-F238E27FC236}">
                <a16:creationId xmlns:a16="http://schemas.microsoft.com/office/drawing/2014/main" id="{376C93AE-577A-4E39-B37B-F54DD619E8E9}"/>
              </a:ext>
            </a:extLst>
          </p:cNvPr>
          <p:cNvSpPr>
            <a:spLocks noGrp="1"/>
          </p:cNvSpPr>
          <p:nvPr>
            <p:ph type="body" sz="quarter" idx="13" hasCustomPrompt="1"/>
          </p:nvPr>
        </p:nvSpPr>
        <p:spPr>
          <a:xfrm>
            <a:off x="3686175" y="2876550"/>
            <a:ext cx="4819650" cy="2875321"/>
          </a:xfrm>
        </p:spPr>
        <p:txBody>
          <a:bodyPr>
            <a:normAutofit/>
          </a:bodyPr>
          <a:lstStyle>
            <a:lvl1pPr marL="0" indent="0" algn="ctr">
              <a:buNone/>
              <a:defRPr sz="1600" baseline="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a:r>
              <a:rPr lang="en-US" dirty="0"/>
              <a:t>Click to add text</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lvl1pPr>
              <a:defRPr/>
            </a:lvl1pPr>
          </a:lstStyle>
          <a:p>
            <a:r>
              <a:rPr lang="en-US" dirty="0"/>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6" name="Group 5">
            <a:extLst>
              <a:ext uri="{FF2B5EF4-FFF2-40B4-BE49-F238E27FC236}">
                <a16:creationId xmlns:a16="http://schemas.microsoft.com/office/drawing/2014/main" id="{4DF41F26-BFC3-471C-AEBF-8D613043F8A1}"/>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199766" y="716800"/>
            <a:ext cx="3838575" cy="5583025"/>
            <a:chOff x="199766" y="716800"/>
            <a:chExt cx="3838575" cy="5583025"/>
          </a:xfrm>
        </p:grpSpPr>
        <p:grpSp>
          <p:nvGrpSpPr>
            <p:cNvPr id="7" name="Group 6">
              <a:extLst>
                <a:ext uri="{FF2B5EF4-FFF2-40B4-BE49-F238E27FC236}">
                  <a16:creationId xmlns:a16="http://schemas.microsoft.com/office/drawing/2014/main" id="{CD3F709F-F0BC-4149-B83C-D6E0B13F9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26" name="Freeform 64">
                <a:extLst>
                  <a:ext uri="{FF2B5EF4-FFF2-40B4-BE49-F238E27FC236}">
                    <a16:creationId xmlns:a16="http://schemas.microsoft.com/office/drawing/2014/main" id="{5C5EF830-776D-4D9D-B2AD-E2EF27FE2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24555386-DD07-47B5-8731-6188F0440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98AACD5A-587D-4523-8687-E39554A9E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056E6FE3-AE0B-4665-BDC4-C43B088EA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3341E111-158B-46EB-85CF-76ACE2E63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B6BAC346-F465-42C1-B326-511CDAAF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41EFAE7C-FB00-406B-B543-258ECBA8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7B8E44F7-B4B5-407F-8CBF-2EF396585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E5CB4BB7-46DD-4D14-AF85-0E13EFBA6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F7F8EDDC-B124-4CF0-9C0B-036D7E920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F9979D20-23CA-44BF-94E4-277FAA877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64DA53E4-1E27-44B2-9EA5-375E3D20A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AF41DBD5-F7CA-43C7-B477-6E93D8DC0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8DE355CC-A733-4109-AC9E-4E5E96E35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C60E99C1-AC1B-4267-A404-07CA28EA1A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46BA754B-AF8C-4E32-B5D4-BD2CA1341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AA7154F4-DAA9-42B8-9C79-E7D89EB92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CFCCE002-4181-4663-B8B4-5B5CC711B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B3C1286A-A92F-45A8-A144-C4EBF3B8B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31993490-8FCD-4048-A2E8-0A217FF65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33AF3440-700A-44B0-A0D1-1E6301F18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F17E7CAB-5E29-47AC-91E8-B488D357F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8" name="Group 7">
              <a:extLst>
                <a:ext uri="{FF2B5EF4-FFF2-40B4-BE49-F238E27FC236}">
                  <a16:creationId xmlns:a16="http://schemas.microsoft.com/office/drawing/2014/main" id="{D713AE0B-3A03-4CCB-B15E-CAF75D8558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8" name="Group 17">
                <a:extLst>
                  <a:ext uri="{FF2B5EF4-FFF2-40B4-BE49-F238E27FC236}">
                    <a16:creationId xmlns:a16="http://schemas.microsoft.com/office/drawing/2014/main" id="{94CC0330-760F-4B4E-BE37-D345B5B2E8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8B6C8306-3715-4107-BA99-68EB308CA1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A4B3797-F2A4-43E3-B8F8-8BC4B0FBDE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BB27766D-84D5-4D02-AE36-3149427B2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8F1C8A62-8495-422A-9A73-9C59C603F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B1CEBFBC-BC6E-4C5F-BEC4-DD2079D8E2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969A298F-AA6C-4139-992B-E27C08546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972AA363-33A2-4979-9DE5-9FA8ACADE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9" name="Group 8">
              <a:extLst>
                <a:ext uri="{FF2B5EF4-FFF2-40B4-BE49-F238E27FC236}">
                  <a16:creationId xmlns:a16="http://schemas.microsoft.com/office/drawing/2014/main" id="{A3822750-6B8C-4F83-9CAD-F924EF493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 name="Group 9">
                <a:extLst>
                  <a:ext uri="{FF2B5EF4-FFF2-40B4-BE49-F238E27FC236}">
                    <a16:creationId xmlns:a16="http://schemas.microsoft.com/office/drawing/2014/main" id="{58523E1A-71CD-4B09-A4F4-07F86003B4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5" name="Freeform 68">
                  <a:extLst>
                    <a:ext uri="{FF2B5EF4-FFF2-40B4-BE49-F238E27FC236}">
                      <a16:creationId xmlns:a16="http://schemas.microsoft.com/office/drawing/2014/main" id="{169972B1-6443-4F74-80F9-BB4943CD30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69">
                  <a:extLst>
                    <a:ext uri="{FF2B5EF4-FFF2-40B4-BE49-F238E27FC236}">
                      <a16:creationId xmlns:a16="http://schemas.microsoft.com/office/drawing/2014/main" id="{EB69F32F-40CA-458E-B833-E909ADFDD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Line 70">
                  <a:extLst>
                    <a:ext uri="{FF2B5EF4-FFF2-40B4-BE49-F238E27FC236}">
                      <a16:creationId xmlns:a16="http://schemas.microsoft.com/office/drawing/2014/main" id="{5B2FEC36-803B-49C9-8313-D558457B25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 name="Group 10">
                <a:extLst>
                  <a:ext uri="{FF2B5EF4-FFF2-40B4-BE49-F238E27FC236}">
                    <a16:creationId xmlns:a16="http://schemas.microsoft.com/office/drawing/2014/main" id="{5178F1E3-F49B-4E7A-BA5C-B2BFD9A63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2" name="Freeform 68">
                  <a:extLst>
                    <a:ext uri="{FF2B5EF4-FFF2-40B4-BE49-F238E27FC236}">
                      <a16:creationId xmlns:a16="http://schemas.microsoft.com/office/drawing/2014/main" id="{9F18055A-6D8B-4373-A010-59AE8C813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69">
                  <a:extLst>
                    <a:ext uri="{FF2B5EF4-FFF2-40B4-BE49-F238E27FC236}">
                      <a16:creationId xmlns:a16="http://schemas.microsoft.com/office/drawing/2014/main" id="{2612E838-0F14-4DE7-AD23-6A8307851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Line 70">
                  <a:extLst>
                    <a:ext uri="{FF2B5EF4-FFF2-40B4-BE49-F238E27FC236}">
                      <a16:creationId xmlns:a16="http://schemas.microsoft.com/office/drawing/2014/main" id="{AF3F8EED-B567-43E0-8B31-5A5E7AFB2D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48" name="Group 47">
            <a:extLst>
              <a:ext uri="{FF2B5EF4-FFF2-40B4-BE49-F238E27FC236}">
                <a16:creationId xmlns:a16="http://schemas.microsoft.com/office/drawing/2014/main" id="{952B8C31-9649-4E69-B31C-D77394EE2339}"/>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49" name="Group 48">
              <a:extLst>
                <a:ext uri="{FF2B5EF4-FFF2-40B4-BE49-F238E27FC236}">
                  <a16:creationId xmlns:a16="http://schemas.microsoft.com/office/drawing/2014/main" id="{269D1249-EDCC-41AC-BA08-E670FB4E33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68" name="Freeform 64">
                <a:extLst>
                  <a:ext uri="{FF2B5EF4-FFF2-40B4-BE49-F238E27FC236}">
                    <a16:creationId xmlns:a16="http://schemas.microsoft.com/office/drawing/2014/main" id="{EA5EA6EB-846A-4897-AE83-5BDD96A4F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1">
                <a:extLst>
                  <a:ext uri="{FF2B5EF4-FFF2-40B4-BE49-F238E27FC236}">
                    <a16:creationId xmlns:a16="http://schemas.microsoft.com/office/drawing/2014/main" id="{185EF0DB-BE87-4CDD-823B-E6651137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1">
                <a:extLst>
                  <a:ext uri="{FF2B5EF4-FFF2-40B4-BE49-F238E27FC236}">
                    <a16:creationId xmlns:a16="http://schemas.microsoft.com/office/drawing/2014/main" id="{9AC9E234-4400-46EB-92D7-9B53A68B9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78">
                <a:extLst>
                  <a:ext uri="{FF2B5EF4-FFF2-40B4-BE49-F238E27FC236}">
                    <a16:creationId xmlns:a16="http://schemas.microsoft.com/office/drawing/2014/main" id="{A0C06F74-3085-4BB3-9758-D97415975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84">
                <a:extLst>
                  <a:ext uri="{FF2B5EF4-FFF2-40B4-BE49-F238E27FC236}">
                    <a16:creationId xmlns:a16="http://schemas.microsoft.com/office/drawing/2014/main" id="{9EA54D9F-32B0-4B48-B93A-B5A9E3DC6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87">
                <a:extLst>
                  <a:ext uri="{FF2B5EF4-FFF2-40B4-BE49-F238E27FC236}">
                    <a16:creationId xmlns:a16="http://schemas.microsoft.com/office/drawing/2014/main" id="{3858A715-B583-4779-A1D2-86822F2C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60">
                <a:extLst>
                  <a:ext uri="{FF2B5EF4-FFF2-40B4-BE49-F238E27FC236}">
                    <a16:creationId xmlns:a16="http://schemas.microsoft.com/office/drawing/2014/main" id="{ECAE61B9-0396-4F89-85E9-EB174D639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59">
                <a:extLst>
                  <a:ext uri="{FF2B5EF4-FFF2-40B4-BE49-F238E27FC236}">
                    <a16:creationId xmlns:a16="http://schemas.microsoft.com/office/drawing/2014/main" id="{46E4F030-726A-40ED-810F-C9F237918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62">
                <a:extLst>
                  <a:ext uri="{FF2B5EF4-FFF2-40B4-BE49-F238E27FC236}">
                    <a16:creationId xmlns:a16="http://schemas.microsoft.com/office/drawing/2014/main" id="{B3148C64-AE70-4F9D-B6CE-5C92B9922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65">
                <a:extLst>
                  <a:ext uri="{FF2B5EF4-FFF2-40B4-BE49-F238E27FC236}">
                    <a16:creationId xmlns:a16="http://schemas.microsoft.com/office/drawing/2014/main" id="{78C97992-BC56-40D7-A639-3D314871C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8" name="Freeform 79">
                <a:extLst>
                  <a:ext uri="{FF2B5EF4-FFF2-40B4-BE49-F238E27FC236}">
                    <a16:creationId xmlns:a16="http://schemas.microsoft.com/office/drawing/2014/main" id="{469CAD99-0EFE-4B8E-922B-0C2BCFFD5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9" name="Freeform 82">
                <a:extLst>
                  <a:ext uri="{FF2B5EF4-FFF2-40B4-BE49-F238E27FC236}">
                    <a16:creationId xmlns:a16="http://schemas.microsoft.com/office/drawing/2014/main" id="{1D00B441-E5A3-4411-9B05-8E09BFF62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85">
                <a:extLst>
                  <a:ext uri="{FF2B5EF4-FFF2-40B4-BE49-F238E27FC236}">
                    <a16:creationId xmlns:a16="http://schemas.microsoft.com/office/drawing/2014/main" id="{3FFE4E0B-A703-4655-B55F-44B3A3902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88">
                <a:extLst>
                  <a:ext uri="{FF2B5EF4-FFF2-40B4-BE49-F238E27FC236}">
                    <a16:creationId xmlns:a16="http://schemas.microsoft.com/office/drawing/2014/main" id="{F19632C2-B953-4CD1-9EAA-5C1FEA3EF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82" name="Group 81">
                <a:extLst>
                  <a:ext uri="{FF2B5EF4-FFF2-40B4-BE49-F238E27FC236}">
                    <a16:creationId xmlns:a16="http://schemas.microsoft.com/office/drawing/2014/main" id="{DBDC3951-9E4C-4062-9B43-3038D9058A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83" name="Line 63">
                  <a:extLst>
                    <a:ext uri="{FF2B5EF4-FFF2-40B4-BE49-F238E27FC236}">
                      <a16:creationId xmlns:a16="http://schemas.microsoft.com/office/drawing/2014/main" id="{2764EF0E-A104-46C9-B242-778009E49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66">
                  <a:extLst>
                    <a:ext uri="{FF2B5EF4-FFF2-40B4-BE49-F238E27FC236}">
                      <a16:creationId xmlns:a16="http://schemas.microsoft.com/office/drawing/2014/main" id="{D0A8B652-41E0-456C-9C9F-1F0EC0089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67">
                  <a:extLst>
                    <a:ext uri="{FF2B5EF4-FFF2-40B4-BE49-F238E27FC236}">
                      <a16:creationId xmlns:a16="http://schemas.microsoft.com/office/drawing/2014/main" id="{802E547A-C876-460C-B6A4-BCE8D39DA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6" name="Line 80">
                  <a:extLst>
                    <a:ext uri="{FF2B5EF4-FFF2-40B4-BE49-F238E27FC236}">
                      <a16:creationId xmlns:a16="http://schemas.microsoft.com/office/drawing/2014/main" id="{00363E6C-7B8D-4E1D-A93E-E73306E13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7" name="Line 83">
                  <a:extLst>
                    <a:ext uri="{FF2B5EF4-FFF2-40B4-BE49-F238E27FC236}">
                      <a16:creationId xmlns:a16="http://schemas.microsoft.com/office/drawing/2014/main" id="{206E174F-B8D0-4FFD-A1B5-56BFC5CCE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8" name="Line 86">
                  <a:extLst>
                    <a:ext uri="{FF2B5EF4-FFF2-40B4-BE49-F238E27FC236}">
                      <a16:creationId xmlns:a16="http://schemas.microsoft.com/office/drawing/2014/main" id="{3A10191E-76B5-4841-B32D-0DF6EAB63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9" name="Line 89">
                  <a:extLst>
                    <a:ext uri="{FF2B5EF4-FFF2-40B4-BE49-F238E27FC236}">
                      <a16:creationId xmlns:a16="http://schemas.microsoft.com/office/drawing/2014/main" id="{CF67EF0B-5FE7-4D99-8B38-95B1706F0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0B39CF0F-2997-4D96-8F17-211C97D87D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60" name="Group 59">
                <a:extLst>
                  <a:ext uri="{FF2B5EF4-FFF2-40B4-BE49-F238E27FC236}">
                    <a16:creationId xmlns:a16="http://schemas.microsoft.com/office/drawing/2014/main" id="{6408937D-7FFE-4D6C-AF79-1F60035CC7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4" name="Straight Connector 63">
                  <a:extLst>
                    <a:ext uri="{FF2B5EF4-FFF2-40B4-BE49-F238E27FC236}">
                      <a16:creationId xmlns:a16="http://schemas.microsoft.com/office/drawing/2014/main" id="{749AA60A-BD5D-4647-AE8A-DF411C654B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F335D2B-768D-4700-A35C-F54A7BD35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6" name="Rectangle 30">
                  <a:extLst>
                    <a:ext uri="{FF2B5EF4-FFF2-40B4-BE49-F238E27FC236}">
                      <a16:creationId xmlns:a16="http://schemas.microsoft.com/office/drawing/2014/main" id="{B6F1EDEE-EDB1-4759-9339-8F60B631A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30">
                  <a:extLst>
                    <a:ext uri="{FF2B5EF4-FFF2-40B4-BE49-F238E27FC236}">
                      <a16:creationId xmlns:a16="http://schemas.microsoft.com/office/drawing/2014/main" id="{305D4D3B-BD5E-44BE-BE6A-4C9184593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a:extLst>
                  <a:ext uri="{FF2B5EF4-FFF2-40B4-BE49-F238E27FC236}">
                    <a16:creationId xmlns:a16="http://schemas.microsoft.com/office/drawing/2014/main" id="{30748E9E-1F8D-4FB9-89D6-F5B35B5049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62" name="Freeform: Shape 61">
                  <a:extLst>
                    <a:ext uri="{FF2B5EF4-FFF2-40B4-BE49-F238E27FC236}">
                      <a16:creationId xmlns:a16="http://schemas.microsoft.com/office/drawing/2014/main" id="{B56CFFBA-D942-451F-B4E0-133DEA26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 name="Freeform: Shape 62">
                  <a:extLst>
                    <a:ext uri="{FF2B5EF4-FFF2-40B4-BE49-F238E27FC236}">
                      <a16:creationId xmlns:a16="http://schemas.microsoft.com/office/drawing/2014/main" id="{1B25F38B-03B2-435D-82ED-142D2AB4D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E1A0A593-F414-4B02-A355-AC7A50A7E0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52" name="Group 51">
                <a:extLst>
                  <a:ext uri="{FF2B5EF4-FFF2-40B4-BE49-F238E27FC236}">
                    <a16:creationId xmlns:a16="http://schemas.microsoft.com/office/drawing/2014/main" id="{1BA06E81-194E-43F2-B418-BF8101EAAE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57" name="Freeform 68">
                  <a:extLst>
                    <a:ext uri="{FF2B5EF4-FFF2-40B4-BE49-F238E27FC236}">
                      <a16:creationId xmlns:a16="http://schemas.microsoft.com/office/drawing/2014/main" id="{ABE6BF78-8FF2-4595-9072-48ACEBE20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Freeform 69">
                  <a:extLst>
                    <a:ext uri="{FF2B5EF4-FFF2-40B4-BE49-F238E27FC236}">
                      <a16:creationId xmlns:a16="http://schemas.microsoft.com/office/drawing/2014/main" id="{E182745B-1C12-49AC-97AD-501D806E9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Line 70">
                  <a:extLst>
                    <a:ext uri="{FF2B5EF4-FFF2-40B4-BE49-F238E27FC236}">
                      <a16:creationId xmlns:a16="http://schemas.microsoft.com/office/drawing/2014/main" id="{56B38515-A1C4-46D9-AEC6-E55E1CB73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3" name="Group 52">
                <a:extLst>
                  <a:ext uri="{FF2B5EF4-FFF2-40B4-BE49-F238E27FC236}">
                    <a16:creationId xmlns:a16="http://schemas.microsoft.com/office/drawing/2014/main" id="{C9A4424F-2DA0-4E5A-9291-0A5FCE557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54" name="Freeform 68">
                  <a:extLst>
                    <a:ext uri="{FF2B5EF4-FFF2-40B4-BE49-F238E27FC236}">
                      <a16:creationId xmlns:a16="http://schemas.microsoft.com/office/drawing/2014/main" id="{8609BA22-8E70-41AA-BACA-C9F8A789B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C2F49FC5-EFC3-4A02-9782-EC06564A9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6" name="Line 70">
                  <a:extLst>
                    <a:ext uri="{FF2B5EF4-FFF2-40B4-BE49-F238E27FC236}">
                      <a16:creationId xmlns:a16="http://schemas.microsoft.com/office/drawing/2014/main" id="{782187F0-090B-4C65-B604-5DD33B4FF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8260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43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C0FA93-7C0D-4CC0-BB42-DF569688ED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989400" y="563402"/>
            <a:ext cx="4075200" cy="2058573"/>
          </a:xfrm>
        </p:spPr>
        <p:txBody>
          <a:bodyPr>
            <a:noAutofit/>
          </a:bodyPr>
          <a:lstStyle>
            <a:lvl1pPr algn="ctr">
              <a:defRPr sz="3200"/>
            </a:lvl1pPr>
          </a:lstStyle>
          <a:p>
            <a:r>
              <a:rPr lang="en-US"/>
              <a:t>Click to edit Master title style</a:t>
            </a:r>
            <a:endParaRPr lang="en-US" dirty="0"/>
          </a:p>
        </p:txBody>
      </p:sp>
      <p:sp>
        <p:nvSpPr>
          <p:cNvPr id="20" name="Subtitle 7">
            <a:extLst>
              <a:ext uri="{FF2B5EF4-FFF2-40B4-BE49-F238E27FC236}">
                <a16:creationId xmlns:a16="http://schemas.microsoft.com/office/drawing/2014/main" id="{C2777538-58E6-494C-A27B-B70346B0F395}"/>
              </a:ext>
            </a:extLst>
          </p:cNvPr>
          <p:cNvSpPr>
            <a:spLocks noGrp="1"/>
          </p:cNvSpPr>
          <p:nvPr>
            <p:ph type="subTitle" idx="1"/>
          </p:nvPr>
        </p:nvSpPr>
        <p:spPr>
          <a:xfrm>
            <a:off x="990000" y="4248000"/>
            <a:ext cx="4075200" cy="1520975"/>
          </a:xfrm>
        </p:spPr>
        <p:txBody>
          <a:bodyPr>
            <a:normAutofit/>
          </a:bodyPr>
          <a:lstStyle>
            <a:lvl1pPr marL="0" indent="0" algn="ctr">
              <a:buNone/>
              <a:defRPr/>
            </a:lvl1pPr>
          </a:lstStyle>
          <a:p>
            <a:r>
              <a:rPr lang="en-US"/>
              <a:t>Click to edit Master subtitle style</a:t>
            </a:r>
            <a:endParaRPr lang="en-US" dirty="0"/>
          </a:p>
        </p:txBody>
      </p:sp>
      <p:sp>
        <p:nvSpPr>
          <p:cNvPr id="24" name="Picture Placeholder 23">
            <a:extLst>
              <a:ext uri="{FF2B5EF4-FFF2-40B4-BE49-F238E27FC236}">
                <a16:creationId xmlns:a16="http://schemas.microsoft.com/office/drawing/2014/main" id="{C9D32952-2D0C-4A3E-9354-E014C717894E}"/>
              </a:ext>
            </a:extLst>
          </p:cNvPr>
          <p:cNvSpPr>
            <a:spLocks noGrp="1"/>
          </p:cNvSpPr>
          <p:nvPr>
            <p:ph type="pic" sz="quarter" idx="13"/>
          </p:nvPr>
        </p:nvSpPr>
        <p:spPr>
          <a:xfrm>
            <a:off x="6654800" y="563563"/>
            <a:ext cx="4995863" cy="2706687"/>
          </a:xfrm>
        </p:spPr>
        <p:txBody>
          <a:bodyPr/>
          <a:lstStyle/>
          <a:p>
            <a:r>
              <a:rPr lang="en-US" dirty="0"/>
              <a:t>Click icon to add picture</a:t>
            </a:r>
          </a:p>
        </p:txBody>
      </p:sp>
      <p:sp>
        <p:nvSpPr>
          <p:cNvPr id="26" name="Picture Placeholder 25">
            <a:extLst>
              <a:ext uri="{FF2B5EF4-FFF2-40B4-BE49-F238E27FC236}">
                <a16:creationId xmlns:a16="http://schemas.microsoft.com/office/drawing/2014/main" id="{92FA415D-7F98-4C81-A18F-A114BF021CC5}"/>
              </a:ext>
            </a:extLst>
          </p:cNvPr>
          <p:cNvSpPr>
            <a:spLocks noGrp="1"/>
          </p:cNvSpPr>
          <p:nvPr>
            <p:ph type="pic" sz="quarter" idx="14"/>
          </p:nvPr>
        </p:nvSpPr>
        <p:spPr>
          <a:xfrm>
            <a:off x="6654800" y="3587750"/>
            <a:ext cx="4995863" cy="2698750"/>
          </a:xfrm>
        </p:spPr>
        <p:txBody>
          <a:bodyPr/>
          <a:lstStyle/>
          <a:p>
            <a:r>
              <a:rPr lang="en-US" dirty="0"/>
              <a:t>Click icon to add picture</a:t>
            </a:r>
          </a:p>
        </p:txBody>
      </p:sp>
      <p:grpSp>
        <p:nvGrpSpPr>
          <p:cNvPr id="6" name="Group 5">
            <a:extLst>
              <a:ext uri="{FF2B5EF4-FFF2-40B4-BE49-F238E27FC236}">
                <a16:creationId xmlns:a16="http://schemas.microsoft.com/office/drawing/2014/main" id="{36D3DA45-FD99-405B-8BF9-260DD97C0D4F}"/>
              </a:ext>
              <a:ext uri="{C183D7F6-B498-43B3-948B-1728B52AA6E4}">
                <adec:decorative xmlns:adec="http://schemas.microsoft.com/office/drawing/2017/decorative" val="1"/>
              </a:ext>
            </a:extLst>
          </p:cNvPr>
          <p:cNvGrpSpPr/>
          <p:nvPr userDrawn="1">
            <p:extLst>
              <p:ext uri="{386F3935-93C4-4BCD-93E2-E3B085C9AB24}">
                <p16:designElem xmlns:p16="http://schemas.microsoft.com/office/powerpoint/2015/main" val="1"/>
              </p:ext>
            </p:extLst>
          </p:nvPr>
        </p:nvGrpSpPr>
        <p:grpSpPr>
          <a:xfrm>
            <a:off x="1919525" y="2840038"/>
            <a:ext cx="2216150" cy="1177924"/>
            <a:chOff x="4987925" y="2840038"/>
            <a:chExt cx="2216150" cy="1177924"/>
          </a:xfrm>
        </p:grpSpPr>
        <p:sp>
          <p:nvSpPr>
            <p:cNvPr id="7" name="Rectangle 6">
              <a:extLst>
                <a:ext uri="{FF2B5EF4-FFF2-40B4-BE49-F238E27FC236}">
                  <a16:creationId xmlns:a16="http://schemas.microsoft.com/office/drawing/2014/main" id="{C5C2A03C-F372-4C6D-929D-FD97AD439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E8FEDBB3-0BD6-41BC-BB57-9FEC2E96C0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9" name="Group 8">
                <a:extLst>
                  <a:ext uri="{FF2B5EF4-FFF2-40B4-BE49-F238E27FC236}">
                    <a16:creationId xmlns:a16="http://schemas.microsoft.com/office/drawing/2014/main" id="{7D12B81D-3F14-4DA1-BECA-669824832A0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14" name="Freeform 68">
                  <a:extLst>
                    <a:ext uri="{FF2B5EF4-FFF2-40B4-BE49-F238E27FC236}">
                      <a16:creationId xmlns:a16="http://schemas.microsoft.com/office/drawing/2014/main" id="{EA11E57D-88DD-4899-907A-2A5772002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69">
                  <a:extLst>
                    <a:ext uri="{FF2B5EF4-FFF2-40B4-BE49-F238E27FC236}">
                      <a16:creationId xmlns:a16="http://schemas.microsoft.com/office/drawing/2014/main" id="{7A5AEE18-30A4-4777-975F-02D107A171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Line 70">
                  <a:extLst>
                    <a:ext uri="{FF2B5EF4-FFF2-40B4-BE49-F238E27FC236}">
                      <a16:creationId xmlns:a16="http://schemas.microsoft.com/office/drawing/2014/main" id="{39EA21FB-AE36-478E-9770-CB842814390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 name="Group 9">
                <a:extLst>
                  <a:ext uri="{FF2B5EF4-FFF2-40B4-BE49-F238E27FC236}">
                    <a16:creationId xmlns:a16="http://schemas.microsoft.com/office/drawing/2014/main" id="{BC45D5C4-2D3A-4F84-BED1-D9B75234B07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11" name="Freeform 68">
                  <a:extLst>
                    <a:ext uri="{FF2B5EF4-FFF2-40B4-BE49-F238E27FC236}">
                      <a16:creationId xmlns:a16="http://schemas.microsoft.com/office/drawing/2014/main" id="{259762E8-7432-4501-9FE5-92B04D37C7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69">
                  <a:extLst>
                    <a:ext uri="{FF2B5EF4-FFF2-40B4-BE49-F238E27FC236}">
                      <a16:creationId xmlns:a16="http://schemas.microsoft.com/office/drawing/2014/main" id="{FF91FD3E-0148-4B50-8906-7D9CD382A3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Line 70">
                  <a:extLst>
                    <a:ext uri="{FF2B5EF4-FFF2-40B4-BE49-F238E27FC236}">
                      <a16:creationId xmlns:a16="http://schemas.microsoft.com/office/drawing/2014/main" id="{506FA1AD-488A-4FD4-A79F-4343698EA734}"/>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1938724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lvl1pPr>
              <a:defRPr/>
            </a:lvl1pPr>
          </a:lstStyle>
          <a:p>
            <a:r>
              <a:rPr lang="en-US" dirty="0"/>
              <a:t>20XX</a:t>
            </a:r>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1372053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a:xfrm>
            <a:off x="838200" y="1839595"/>
            <a:ext cx="10515600" cy="4154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lvl1pPr>
              <a:defRPr/>
            </a:lvl1pPr>
          </a:lstStyle>
          <a:p>
            <a:r>
              <a:rPr lang="en-US" dirty="0"/>
              <a:t>20XX</a:t>
            </a:r>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637256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7324726" y="4217899"/>
            <a:ext cx="4079874" cy="1132373"/>
          </a:xfrm>
        </p:spPr>
        <p:txBody>
          <a:bodyPr anchor="t">
            <a:noAutofit/>
          </a:bodyPr>
          <a:lstStyle>
            <a:lvl1pPr algn="ctr">
              <a:defRPr sz="3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7324726" y="1541995"/>
            <a:ext cx="4079874" cy="2457819"/>
          </a:xfrm>
        </p:spPr>
        <p:txBody>
          <a:bodyPr anchor="b">
            <a:normAutofit/>
          </a:bodyPr>
          <a:lstStyle>
            <a:lvl1pPr marL="0" indent="0" algn="ctr">
              <a:lnSpc>
                <a:spcPct val="125000"/>
              </a:lnSpc>
              <a:buNone/>
              <a:defRPr sz="32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3" name="Picture Placeholder 42">
            <a:extLst>
              <a:ext uri="{FF2B5EF4-FFF2-40B4-BE49-F238E27FC236}">
                <a16:creationId xmlns:a16="http://schemas.microsoft.com/office/drawing/2014/main" id="{E0B6C055-B48A-412B-88B0-737289AC0BDB}"/>
              </a:ext>
            </a:extLst>
          </p:cNvPr>
          <p:cNvSpPr>
            <a:spLocks noGrp="1"/>
          </p:cNvSpPr>
          <p:nvPr>
            <p:ph type="pic" sz="quarter" idx="10"/>
          </p:nvPr>
        </p:nvSpPr>
        <p:spPr>
          <a:xfrm>
            <a:off x="539750" y="536575"/>
            <a:ext cx="2366963" cy="2760663"/>
          </a:xfrm>
        </p:spPr>
        <p:txBody>
          <a:bodyPr/>
          <a:lstStyle/>
          <a:p>
            <a:r>
              <a:rPr lang="en-US" dirty="0"/>
              <a:t>Click icon to add picture</a:t>
            </a:r>
          </a:p>
        </p:txBody>
      </p:sp>
      <p:sp>
        <p:nvSpPr>
          <p:cNvPr id="44" name="Picture Placeholder 42">
            <a:extLst>
              <a:ext uri="{FF2B5EF4-FFF2-40B4-BE49-F238E27FC236}">
                <a16:creationId xmlns:a16="http://schemas.microsoft.com/office/drawing/2014/main" id="{AE13F241-D0A7-491D-81D3-CB6450291490}"/>
              </a:ext>
            </a:extLst>
          </p:cNvPr>
          <p:cNvSpPr>
            <a:spLocks noGrp="1"/>
          </p:cNvSpPr>
          <p:nvPr>
            <p:ph type="pic" sz="quarter" idx="11"/>
          </p:nvPr>
        </p:nvSpPr>
        <p:spPr>
          <a:xfrm>
            <a:off x="3174887" y="543842"/>
            <a:ext cx="2366963" cy="2760663"/>
          </a:xfrm>
        </p:spPr>
        <p:txBody>
          <a:bodyPr/>
          <a:lstStyle/>
          <a:p>
            <a:r>
              <a:rPr lang="en-US" dirty="0"/>
              <a:t>Click icon to add picture</a:t>
            </a:r>
          </a:p>
        </p:txBody>
      </p:sp>
      <p:sp>
        <p:nvSpPr>
          <p:cNvPr id="46" name="Picture Placeholder 42">
            <a:extLst>
              <a:ext uri="{FF2B5EF4-FFF2-40B4-BE49-F238E27FC236}">
                <a16:creationId xmlns:a16="http://schemas.microsoft.com/office/drawing/2014/main" id="{DC189B8E-5A5B-400F-8F5F-63F61759E081}"/>
              </a:ext>
            </a:extLst>
          </p:cNvPr>
          <p:cNvSpPr>
            <a:spLocks noGrp="1"/>
          </p:cNvSpPr>
          <p:nvPr>
            <p:ph type="pic" sz="quarter" idx="12"/>
          </p:nvPr>
        </p:nvSpPr>
        <p:spPr>
          <a:xfrm>
            <a:off x="539642" y="3563566"/>
            <a:ext cx="2366963" cy="2760663"/>
          </a:xfrm>
        </p:spPr>
        <p:txBody>
          <a:bodyPr/>
          <a:lstStyle/>
          <a:p>
            <a:r>
              <a:rPr lang="en-US" dirty="0"/>
              <a:t>Click icon to add picture</a:t>
            </a:r>
          </a:p>
        </p:txBody>
      </p:sp>
      <p:sp>
        <p:nvSpPr>
          <p:cNvPr id="47" name="Picture Placeholder 42">
            <a:extLst>
              <a:ext uri="{FF2B5EF4-FFF2-40B4-BE49-F238E27FC236}">
                <a16:creationId xmlns:a16="http://schemas.microsoft.com/office/drawing/2014/main" id="{07055732-D9B3-42AF-9ADA-0D1F8DC2D5FB}"/>
              </a:ext>
            </a:extLst>
          </p:cNvPr>
          <p:cNvSpPr>
            <a:spLocks noGrp="1"/>
          </p:cNvSpPr>
          <p:nvPr>
            <p:ph type="pic" sz="quarter" idx="13"/>
          </p:nvPr>
        </p:nvSpPr>
        <p:spPr>
          <a:xfrm>
            <a:off x="3174779" y="3570833"/>
            <a:ext cx="2366963" cy="2760663"/>
          </a:xfrm>
        </p:spPr>
        <p:txBody>
          <a:bodyPr/>
          <a:lstStyle/>
          <a:p>
            <a:r>
              <a:rPr lang="en-US" dirty="0"/>
              <a:t>Click icon to add picture</a:t>
            </a:r>
          </a:p>
        </p:txBody>
      </p:sp>
      <p:sp>
        <p:nvSpPr>
          <p:cNvPr id="28" name="Date Placeholder 47">
            <a:extLst>
              <a:ext uri="{FF2B5EF4-FFF2-40B4-BE49-F238E27FC236}">
                <a16:creationId xmlns:a16="http://schemas.microsoft.com/office/drawing/2014/main" id="{5B51C357-082C-45A5-80C8-69FD4B94D329}"/>
              </a:ext>
            </a:extLst>
          </p:cNvPr>
          <p:cNvSpPr txBox="1">
            <a:spLocks/>
          </p:cNvSpPr>
          <p:nvPr userDrawn="1"/>
        </p:nvSpPr>
        <p:spPr>
          <a:xfrm>
            <a:off x="450000" y="6357168"/>
            <a:ext cx="1760150" cy="46166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20XX</a:t>
            </a:r>
          </a:p>
        </p:txBody>
      </p:sp>
      <p:cxnSp>
        <p:nvCxnSpPr>
          <p:cNvPr id="18" name="Straight Connector 17">
            <a:extLst>
              <a:ext uri="{FF2B5EF4-FFF2-40B4-BE49-F238E27FC236}">
                <a16:creationId xmlns:a16="http://schemas.microsoft.com/office/drawing/2014/main" id="{D7ED9792-4CB9-419E-9961-050A9E00E2FA}"/>
              </a:ext>
              <a:ext uri="{C183D7F6-B498-43B3-948B-1728B52AA6E4}">
                <adec:decorative xmlns:adec="http://schemas.microsoft.com/office/drawing/2017/decorative" val="1"/>
              </a:ext>
            </a:extLst>
          </p:cNvPr>
          <p:cNvCxnSpPr>
            <a:cxnSpLocks/>
          </p:cNvCxnSpPr>
          <p:nvPr userDrawn="1"/>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1EC9E08-1228-4409-88CC-9D1927E83943}"/>
              </a:ext>
              <a:ext uri="{C183D7F6-B498-43B3-948B-1728B52AA6E4}">
                <adec:decorative xmlns:adec="http://schemas.microsoft.com/office/drawing/2017/decorative" val="1"/>
              </a:ext>
            </a:extLst>
          </p:cNvPr>
          <p:cNvGrpSpPr/>
          <p:nvPr userDrawn="1"/>
        </p:nvGrpSpPr>
        <p:grpSpPr>
          <a:xfrm rot="8100000" flipH="1">
            <a:off x="6674373" y="402322"/>
            <a:ext cx="641184" cy="1069728"/>
            <a:chOff x="6484111" y="2967038"/>
            <a:chExt cx="641184" cy="1069728"/>
          </a:xfrm>
        </p:grpSpPr>
        <p:grpSp>
          <p:nvGrpSpPr>
            <p:cNvPr id="20" name="Group 19">
              <a:extLst>
                <a:ext uri="{FF2B5EF4-FFF2-40B4-BE49-F238E27FC236}">
                  <a16:creationId xmlns:a16="http://schemas.microsoft.com/office/drawing/2014/main" id="{0A892AB7-AE89-4F73-AE0D-3503473E251A}"/>
                </a:ext>
              </a:extLst>
            </p:cNvPr>
            <p:cNvGrpSpPr/>
            <p:nvPr/>
          </p:nvGrpSpPr>
          <p:grpSpPr>
            <a:xfrm>
              <a:off x="6808136" y="2967038"/>
              <a:ext cx="317159" cy="932400"/>
              <a:chOff x="6808136" y="2967038"/>
              <a:chExt cx="317159" cy="932400"/>
            </a:xfrm>
          </p:grpSpPr>
          <p:sp>
            <p:nvSpPr>
              <p:cNvPr id="25" name="Freeform 68">
                <a:extLst>
                  <a:ext uri="{FF2B5EF4-FFF2-40B4-BE49-F238E27FC236}">
                    <a16:creationId xmlns:a16="http://schemas.microsoft.com/office/drawing/2014/main" id="{734AFAA3-AA68-425A-834B-00F9D3690BA0}"/>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69">
                <a:extLst>
                  <a:ext uri="{FF2B5EF4-FFF2-40B4-BE49-F238E27FC236}">
                    <a16:creationId xmlns:a16="http://schemas.microsoft.com/office/drawing/2014/main" id="{36ED0F24-8619-4AED-A07A-D075DF2AF24B}"/>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Line 70">
                <a:extLst>
                  <a:ext uri="{FF2B5EF4-FFF2-40B4-BE49-F238E27FC236}">
                    <a16:creationId xmlns:a16="http://schemas.microsoft.com/office/drawing/2014/main" id="{21E04150-0D06-4DFB-A73B-66DED0A5CFC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20">
              <a:extLst>
                <a:ext uri="{FF2B5EF4-FFF2-40B4-BE49-F238E27FC236}">
                  <a16:creationId xmlns:a16="http://schemas.microsoft.com/office/drawing/2014/main" id="{EA3C053E-6843-4D44-A64D-A37FD38410B0}"/>
                </a:ext>
              </a:extLst>
            </p:cNvPr>
            <p:cNvGrpSpPr/>
            <p:nvPr/>
          </p:nvGrpSpPr>
          <p:grpSpPr>
            <a:xfrm rot="18900000" flipH="1">
              <a:off x="6484111" y="3104366"/>
              <a:ext cx="317159" cy="932400"/>
              <a:chOff x="6808136" y="2967038"/>
              <a:chExt cx="317159" cy="932400"/>
            </a:xfrm>
          </p:grpSpPr>
          <p:sp>
            <p:nvSpPr>
              <p:cNvPr id="22" name="Freeform 68">
                <a:extLst>
                  <a:ext uri="{FF2B5EF4-FFF2-40B4-BE49-F238E27FC236}">
                    <a16:creationId xmlns:a16="http://schemas.microsoft.com/office/drawing/2014/main" id="{A84DD506-3B91-4CE4-AE62-8E2FCA17D931}"/>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69">
                <a:extLst>
                  <a:ext uri="{FF2B5EF4-FFF2-40B4-BE49-F238E27FC236}">
                    <a16:creationId xmlns:a16="http://schemas.microsoft.com/office/drawing/2014/main" id="{18C6659C-7CBF-419E-B2AB-53A6FBB4FFEA}"/>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Line 70">
                <a:extLst>
                  <a:ext uri="{FF2B5EF4-FFF2-40B4-BE49-F238E27FC236}">
                    <a16:creationId xmlns:a16="http://schemas.microsoft.com/office/drawing/2014/main" id="{C7B1B371-3EFF-4F0E-8B44-1A397B69DDF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29" name="Footer Placeholder 48">
            <a:extLst>
              <a:ext uri="{FF2B5EF4-FFF2-40B4-BE49-F238E27FC236}">
                <a16:creationId xmlns:a16="http://schemas.microsoft.com/office/drawing/2014/main" id="{B217CCF8-D1B0-4B96-AF9D-78BFAEE6D77D}"/>
              </a:ext>
            </a:extLst>
          </p:cNvPr>
          <p:cNvSpPr txBox="1">
            <a:spLocks/>
          </p:cNvSpPr>
          <p:nvPr userDrawn="1"/>
        </p:nvSpPr>
        <p:spPr>
          <a:xfrm>
            <a:off x="2754312" y="6357600"/>
            <a:ext cx="6683376" cy="460800"/>
          </a:xfrm>
          <a:prstGeom prst="rect">
            <a:avLst/>
          </a:prstGeom>
        </p:spPr>
        <p:txBody>
          <a:bodyPr vert="horz" lIns="91440" tIns="45720" rIns="91440" bIns="45720" rtlCol="0" anchor="ctr"/>
          <a:lstStyle>
            <a:defPPr>
              <a:defRPr lang="en-US"/>
            </a:defPPr>
            <a:lvl1pPr marL="0" algn="ctr" defTabSz="914400" rtl="0" eaLnBrk="1" latinLnBrk="0" hangingPunct="1">
              <a:defRPr sz="1000" kern="1200" cap="all" spc="3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Sample Footer Text</a:t>
            </a:r>
          </a:p>
        </p:txBody>
      </p:sp>
      <p:grpSp>
        <p:nvGrpSpPr>
          <p:cNvPr id="30" name="Group 29">
            <a:extLst>
              <a:ext uri="{FF2B5EF4-FFF2-40B4-BE49-F238E27FC236}">
                <a16:creationId xmlns:a16="http://schemas.microsoft.com/office/drawing/2014/main" id="{615108B9-F897-467F-809F-6A4A2AE7EA20}"/>
              </a:ext>
              <a:ext uri="{C183D7F6-B498-43B3-948B-1728B52AA6E4}">
                <adec:decorative xmlns:adec="http://schemas.microsoft.com/office/drawing/2017/decorative" val="1"/>
              </a:ext>
            </a:extLst>
          </p:cNvPr>
          <p:cNvGrpSpPr/>
          <p:nvPr userDrawn="1"/>
        </p:nvGrpSpPr>
        <p:grpSpPr>
          <a:xfrm rot="18900000" flipH="1">
            <a:off x="11020475" y="5368081"/>
            <a:ext cx="641184" cy="1069728"/>
            <a:chOff x="6484111" y="2967038"/>
            <a:chExt cx="641184" cy="1069728"/>
          </a:xfrm>
        </p:grpSpPr>
        <p:grpSp>
          <p:nvGrpSpPr>
            <p:cNvPr id="31" name="Group 30">
              <a:extLst>
                <a:ext uri="{FF2B5EF4-FFF2-40B4-BE49-F238E27FC236}">
                  <a16:creationId xmlns:a16="http://schemas.microsoft.com/office/drawing/2014/main" id="{86413051-FD79-4060-A702-60F38BF4A35C}"/>
                </a:ext>
              </a:extLst>
            </p:cNvPr>
            <p:cNvGrpSpPr/>
            <p:nvPr/>
          </p:nvGrpSpPr>
          <p:grpSpPr>
            <a:xfrm>
              <a:off x="6808136" y="2967038"/>
              <a:ext cx="317159" cy="932400"/>
              <a:chOff x="6808136" y="2967038"/>
              <a:chExt cx="317159" cy="932400"/>
            </a:xfrm>
          </p:grpSpPr>
          <p:sp>
            <p:nvSpPr>
              <p:cNvPr id="36" name="Freeform 68">
                <a:extLst>
                  <a:ext uri="{FF2B5EF4-FFF2-40B4-BE49-F238E27FC236}">
                    <a16:creationId xmlns:a16="http://schemas.microsoft.com/office/drawing/2014/main" id="{B764F2D9-1B19-42EA-9AF0-6050DDABAA0D}"/>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69">
                <a:extLst>
                  <a:ext uri="{FF2B5EF4-FFF2-40B4-BE49-F238E27FC236}">
                    <a16:creationId xmlns:a16="http://schemas.microsoft.com/office/drawing/2014/main" id="{557F4B3F-3926-4C1D-ABBF-B2380987179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Line 70">
                <a:extLst>
                  <a:ext uri="{FF2B5EF4-FFF2-40B4-BE49-F238E27FC236}">
                    <a16:creationId xmlns:a16="http://schemas.microsoft.com/office/drawing/2014/main" id="{81E74331-4EEB-49F8-912F-1DF74636E772}"/>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2" name="Group 31">
              <a:extLst>
                <a:ext uri="{FF2B5EF4-FFF2-40B4-BE49-F238E27FC236}">
                  <a16:creationId xmlns:a16="http://schemas.microsoft.com/office/drawing/2014/main" id="{E88BEEF7-57D3-43D4-9EBA-6948ED40B433}"/>
                </a:ext>
              </a:extLst>
            </p:cNvPr>
            <p:cNvGrpSpPr/>
            <p:nvPr/>
          </p:nvGrpSpPr>
          <p:grpSpPr>
            <a:xfrm rot="18900000" flipH="1">
              <a:off x="6484111" y="3104366"/>
              <a:ext cx="317159" cy="932400"/>
              <a:chOff x="6808136" y="2967038"/>
              <a:chExt cx="317159" cy="932400"/>
            </a:xfrm>
          </p:grpSpPr>
          <p:sp>
            <p:nvSpPr>
              <p:cNvPr id="33" name="Freeform 68">
                <a:extLst>
                  <a:ext uri="{FF2B5EF4-FFF2-40B4-BE49-F238E27FC236}">
                    <a16:creationId xmlns:a16="http://schemas.microsoft.com/office/drawing/2014/main" id="{0CD7B047-B489-4D5B-9C32-1BA667136A12}"/>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9">
                <a:extLst>
                  <a:ext uri="{FF2B5EF4-FFF2-40B4-BE49-F238E27FC236}">
                    <a16:creationId xmlns:a16="http://schemas.microsoft.com/office/drawing/2014/main" id="{2B703141-C1B3-4AFF-991F-D77B298AE8B4}"/>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Line 70">
                <a:extLst>
                  <a:ext uri="{FF2B5EF4-FFF2-40B4-BE49-F238E27FC236}">
                    <a16:creationId xmlns:a16="http://schemas.microsoft.com/office/drawing/2014/main" id="{FEEBB32D-FA5C-432C-B55F-1F74A4D13F17}"/>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39" name="Slide Number Placeholder 49">
            <a:extLst>
              <a:ext uri="{FF2B5EF4-FFF2-40B4-BE49-F238E27FC236}">
                <a16:creationId xmlns:a16="http://schemas.microsoft.com/office/drawing/2014/main" id="{FAE9A1BE-DDB9-4362-A4F6-BE1A07DBF6F1}"/>
              </a:ext>
            </a:extLst>
          </p:cNvPr>
          <p:cNvSpPr txBox="1">
            <a:spLocks/>
          </p:cNvSpPr>
          <p:nvPr userDrawn="1"/>
        </p:nvSpPr>
        <p:spPr>
          <a:xfrm>
            <a:off x="9982800" y="6357600"/>
            <a:ext cx="1760150" cy="460800"/>
          </a:xfrm>
          <a:prstGeom prst="rect">
            <a:avLst/>
          </a:prstGeom>
        </p:spPr>
        <p:txBody>
          <a:bodyPr vert="horz" lIns="91440" tIns="45720" rIns="91440" bIns="45720" rtlCol="0" anchor="ctr"/>
          <a:lstStyle>
            <a:defPPr>
              <a:defRPr lang="en-US"/>
            </a:defPPr>
            <a:lvl1pPr marL="0" algn="r"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1283764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BC50FC60-9736-40BD-8EF0-51BD04771675}"/>
              </a:ext>
            </a:extLst>
          </p:cNvPr>
          <p:cNvSpPr>
            <a:spLocks noGrp="1"/>
          </p:cNvSpPr>
          <p:nvPr>
            <p:ph type="pic" sz="quarter" idx="13"/>
          </p:nvPr>
        </p:nvSpPr>
        <p:spPr>
          <a:xfrm>
            <a:off x="1166813" y="2479675"/>
            <a:ext cx="1587500" cy="2330450"/>
          </a:xfrm>
        </p:spPr>
        <p:txBody>
          <a:bodyPr/>
          <a:lstStyle/>
          <a:p>
            <a:r>
              <a:rPr lang="en-US" dirty="0"/>
              <a:t>Click icon to add picture</a:t>
            </a:r>
          </a:p>
        </p:txBody>
      </p:sp>
      <p:sp>
        <p:nvSpPr>
          <p:cNvPr id="15" name="Picture Placeholder 13">
            <a:extLst>
              <a:ext uri="{FF2B5EF4-FFF2-40B4-BE49-F238E27FC236}">
                <a16:creationId xmlns:a16="http://schemas.microsoft.com/office/drawing/2014/main" id="{7D564077-E600-44C8-B691-00C1C3ECC1C6}"/>
              </a:ext>
            </a:extLst>
          </p:cNvPr>
          <p:cNvSpPr>
            <a:spLocks noGrp="1"/>
          </p:cNvSpPr>
          <p:nvPr>
            <p:ph type="pic" sz="quarter" idx="14"/>
          </p:nvPr>
        </p:nvSpPr>
        <p:spPr>
          <a:xfrm>
            <a:off x="3228885" y="2479675"/>
            <a:ext cx="1587500" cy="2330450"/>
          </a:xfrm>
        </p:spPr>
        <p:txBody>
          <a:bodyPr/>
          <a:lstStyle/>
          <a:p>
            <a:r>
              <a:rPr lang="en-US" dirty="0"/>
              <a:t>Click icon to add picture</a:t>
            </a:r>
          </a:p>
        </p:txBody>
      </p:sp>
      <p:sp>
        <p:nvSpPr>
          <p:cNvPr id="16" name="Picture Placeholder 13">
            <a:extLst>
              <a:ext uri="{FF2B5EF4-FFF2-40B4-BE49-F238E27FC236}">
                <a16:creationId xmlns:a16="http://schemas.microsoft.com/office/drawing/2014/main" id="{5EF6670B-24A6-4EC1-AB19-83414A6BFC81}"/>
              </a:ext>
            </a:extLst>
          </p:cNvPr>
          <p:cNvSpPr>
            <a:spLocks noGrp="1"/>
          </p:cNvSpPr>
          <p:nvPr>
            <p:ph type="pic" sz="quarter" idx="15"/>
          </p:nvPr>
        </p:nvSpPr>
        <p:spPr>
          <a:xfrm>
            <a:off x="5302249" y="2479675"/>
            <a:ext cx="1587500" cy="2330450"/>
          </a:xfrm>
        </p:spPr>
        <p:txBody>
          <a:bodyPr/>
          <a:lstStyle/>
          <a:p>
            <a:r>
              <a:rPr lang="en-US" dirty="0"/>
              <a:t>Click icon to add picture</a:t>
            </a:r>
          </a:p>
        </p:txBody>
      </p:sp>
      <p:sp>
        <p:nvSpPr>
          <p:cNvPr id="17" name="Picture Placeholder 13">
            <a:extLst>
              <a:ext uri="{FF2B5EF4-FFF2-40B4-BE49-F238E27FC236}">
                <a16:creationId xmlns:a16="http://schemas.microsoft.com/office/drawing/2014/main" id="{DCE770BA-A562-4780-AEC9-94BC0C7C53FA}"/>
              </a:ext>
            </a:extLst>
          </p:cNvPr>
          <p:cNvSpPr>
            <a:spLocks noGrp="1"/>
          </p:cNvSpPr>
          <p:nvPr>
            <p:ph type="pic" sz="quarter" idx="16"/>
          </p:nvPr>
        </p:nvSpPr>
        <p:spPr>
          <a:xfrm>
            <a:off x="7364764" y="2479675"/>
            <a:ext cx="1587500" cy="2330450"/>
          </a:xfrm>
        </p:spPr>
        <p:txBody>
          <a:bodyPr/>
          <a:lstStyle/>
          <a:p>
            <a:r>
              <a:rPr lang="en-US" dirty="0"/>
              <a:t>Click icon to add picture</a:t>
            </a:r>
          </a:p>
        </p:txBody>
      </p:sp>
      <p:sp>
        <p:nvSpPr>
          <p:cNvPr id="18" name="Picture Placeholder 13">
            <a:extLst>
              <a:ext uri="{FF2B5EF4-FFF2-40B4-BE49-F238E27FC236}">
                <a16:creationId xmlns:a16="http://schemas.microsoft.com/office/drawing/2014/main" id="{C627DB31-AE80-40F1-A5C7-E1FBE1521BD4}"/>
              </a:ext>
            </a:extLst>
          </p:cNvPr>
          <p:cNvSpPr>
            <a:spLocks noGrp="1"/>
          </p:cNvSpPr>
          <p:nvPr>
            <p:ph type="pic" sz="quarter" idx="17"/>
          </p:nvPr>
        </p:nvSpPr>
        <p:spPr>
          <a:xfrm>
            <a:off x="9437688" y="2479675"/>
            <a:ext cx="1587500" cy="2330450"/>
          </a:xfrm>
        </p:spPr>
        <p:txBody>
          <a:bodyPr/>
          <a:lstStyle/>
          <a:p>
            <a:r>
              <a:rPr lang="en-US" dirty="0"/>
              <a:t>Click icon to add picture</a:t>
            </a:r>
          </a:p>
        </p:txBody>
      </p:sp>
      <p:cxnSp>
        <p:nvCxnSpPr>
          <p:cNvPr id="11" name="Straight Connector 10">
            <a:extLst>
              <a:ext uri="{FF2B5EF4-FFF2-40B4-BE49-F238E27FC236}">
                <a16:creationId xmlns:a16="http://schemas.microsoft.com/office/drawing/2014/main" id="{CDA79604-04BA-44C3-8188-694F8E9C2360}"/>
              </a:ext>
              <a:ext uri="{C183D7F6-B498-43B3-948B-1728B52AA6E4}">
                <adec:decorative xmlns:adec="http://schemas.microsoft.com/office/drawing/2017/decorative" val="1"/>
              </a:ext>
            </a:extLst>
          </p:cNvPr>
          <p:cNvCxnSpPr>
            <a:cxnSpLocks/>
          </p:cNvCxnSpPr>
          <p:nvPr userDrawn="1"/>
        </p:nvCxnSpPr>
        <p:spPr>
          <a:xfrm>
            <a:off x="5826000" y="1911592"/>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Text Placeholder 27">
            <a:extLst>
              <a:ext uri="{FF2B5EF4-FFF2-40B4-BE49-F238E27FC236}">
                <a16:creationId xmlns:a16="http://schemas.microsoft.com/office/drawing/2014/main" id="{325542BB-A1DE-421A-898F-007CCBCC1040}"/>
              </a:ext>
            </a:extLst>
          </p:cNvPr>
          <p:cNvSpPr>
            <a:spLocks noGrp="1"/>
          </p:cNvSpPr>
          <p:nvPr>
            <p:ph type="body" sz="quarter" idx="18"/>
          </p:nvPr>
        </p:nvSpPr>
        <p:spPr>
          <a:xfrm>
            <a:off x="1166813"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0" name="Text Placeholder 27">
            <a:extLst>
              <a:ext uri="{FF2B5EF4-FFF2-40B4-BE49-F238E27FC236}">
                <a16:creationId xmlns:a16="http://schemas.microsoft.com/office/drawing/2014/main" id="{95E87339-255E-4557-9768-A292ED25DBA8}"/>
              </a:ext>
            </a:extLst>
          </p:cNvPr>
          <p:cNvSpPr>
            <a:spLocks noGrp="1"/>
          </p:cNvSpPr>
          <p:nvPr>
            <p:ph type="body" sz="quarter" idx="19"/>
          </p:nvPr>
        </p:nvSpPr>
        <p:spPr>
          <a:xfrm>
            <a:off x="1166813"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1" name="Text Placeholder 27">
            <a:extLst>
              <a:ext uri="{FF2B5EF4-FFF2-40B4-BE49-F238E27FC236}">
                <a16:creationId xmlns:a16="http://schemas.microsoft.com/office/drawing/2014/main" id="{969EC781-370F-41FC-AD76-0728B465E512}"/>
              </a:ext>
            </a:extLst>
          </p:cNvPr>
          <p:cNvSpPr>
            <a:spLocks noGrp="1"/>
          </p:cNvSpPr>
          <p:nvPr>
            <p:ph type="body" sz="quarter" idx="20"/>
          </p:nvPr>
        </p:nvSpPr>
        <p:spPr>
          <a:xfrm>
            <a:off x="3228885"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2" name="Text Placeholder 27">
            <a:extLst>
              <a:ext uri="{FF2B5EF4-FFF2-40B4-BE49-F238E27FC236}">
                <a16:creationId xmlns:a16="http://schemas.microsoft.com/office/drawing/2014/main" id="{50C960BB-D9A3-417D-87D9-E93363FB5850}"/>
              </a:ext>
            </a:extLst>
          </p:cNvPr>
          <p:cNvSpPr>
            <a:spLocks noGrp="1"/>
          </p:cNvSpPr>
          <p:nvPr>
            <p:ph type="body" sz="quarter" idx="21"/>
          </p:nvPr>
        </p:nvSpPr>
        <p:spPr>
          <a:xfrm>
            <a:off x="3228885"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3" name="Text Placeholder 27">
            <a:extLst>
              <a:ext uri="{FF2B5EF4-FFF2-40B4-BE49-F238E27FC236}">
                <a16:creationId xmlns:a16="http://schemas.microsoft.com/office/drawing/2014/main" id="{714B566C-453D-4E47-8BE0-2EF7145AD3AF}"/>
              </a:ext>
            </a:extLst>
          </p:cNvPr>
          <p:cNvSpPr>
            <a:spLocks noGrp="1"/>
          </p:cNvSpPr>
          <p:nvPr>
            <p:ph type="body" sz="quarter" idx="22"/>
          </p:nvPr>
        </p:nvSpPr>
        <p:spPr>
          <a:xfrm>
            <a:off x="5302249"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4" name="Text Placeholder 27">
            <a:extLst>
              <a:ext uri="{FF2B5EF4-FFF2-40B4-BE49-F238E27FC236}">
                <a16:creationId xmlns:a16="http://schemas.microsoft.com/office/drawing/2014/main" id="{8C9D423F-AE1B-476A-AC7E-F34CE6ABFA31}"/>
              </a:ext>
            </a:extLst>
          </p:cNvPr>
          <p:cNvSpPr>
            <a:spLocks noGrp="1"/>
          </p:cNvSpPr>
          <p:nvPr>
            <p:ph type="body" sz="quarter" idx="23"/>
          </p:nvPr>
        </p:nvSpPr>
        <p:spPr>
          <a:xfrm>
            <a:off x="5302249"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5" name="Text Placeholder 27">
            <a:extLst>
              <a:ext uri="{FF2B5EF4-FFF2-40B4-BE49-F238E27FC236}">
                <a16:creationId xmlns:a16="http://schemas.microsoft.com/office/drawing/2014/main" id="{F25DCDC4-ECAE-47AB-8ED3-07D8D33BF181}"/>
              </a:ext>
            </a:extLst>
          </p:cNvPr>
          <p:cNvSpPr>
            <a:spLocks noGrp="1"/>
          </p:cNvSpPr>
          <p:nvPr>
            <p:ph type="body" sz="quarter" idx="24"/>
          </p:nvPr>
        </p:nvSpPr>
        <p:spPr>
          <a:xfrm>
            <a:off x="7364765"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6" name="Text Placeholder 27">
            <a:extLst>
              <a:ext uri="{FF2B5EF4-FFF2-40B4-BE49-F238E27FC236}">
                <a16:creationId xmlns:a16="http://schemas.microsoft.com/office/drawing/2014/main" id="{1A7D8398-681A-475F-9624-02EFB0099D50}"/>
              </a:ext>
            </a:extLst>
          </p:cNvPr>
          <p:cNvSpPr>
            <a:spLocks noGrp="1"/>
          </p:cNvSpPr>
          <p:nvPr>
            <p:ph type="body" sz="quarter" idx="25"/>
          </p:nvPr>
        </p:nvSpPr>
        <p:spPr>
          <a:xfrm>
            <a:off x="7364765"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7" name="Text Placeholder 27">
            <a:extLst>
              <a:ext uri="{FF2B5EF4-FFF2-40B4-BE49-F238E27FC236}">
                <a16:creationId xmlns:a16="http://schemas.microsoft.com/office/drawing/2014/main" id="{9692C358-06E1-468E-90F8-9F5F3918233E}"/>
              </a:ext>
            </a:extLst>
          </p:cNvPr>
          <p:cNvSpPr>
            <a:spLocks noGrp="1"/>
          </p:cNvSpPr>
          <p:nvPr>
            <p:ph type="body" sz="quarter" idx="26"/>
          </p:nvPr>
        </p:nvSpPr>
        <p:spPr>
          <a:xfrm>
            <a:off x="9437688"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8" name="Text Placeholder 27">
            <a:extLst>
              <a:ext uri="{FF2B5EF4-FFF2-40B4-BE49-F238E27FC236}">
                <a16:creationId xmlns:a16="http://schemas.microsoft.com/office/drawing/2014/main" id="{2167CC03-B865-47EB-83C3-CA5CDC584C0F}"/>
              </a:ext>
            </a:extLst>
          </p:cNvPr>
          <p:cNvSpPr>
            <a:spLocks noGrp="1"/>
          </p:cNvSpPr>
          <p:nvPr>
            <p:ph type="body" sz="quarter" idx="27"/>
          </p:nvPr>
        </p:nvSpPr>
        <p:spPr>
          <a:xfrm>
            <a:off x="9437688"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lvl1pPr>
              <a:defRPr/>
            </a:lvl1pPr>
          </a:lstStyle>
          <a:p>
            <a:r>
              <a:rPr lang="en-US" dirty="0"/>
              <a:t>20XX</a:t>
            </a:r>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88530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lvl1pPr>
              <a:defRPr/>
            </a:lvl1pPr>
          </a:lstStyle>
          <a:p>
            <a:r>
              <a:rPr lang="en-US" dirty="0"/>
              <a:t>20XX</a:t>
            </a:r>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730545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r>
              <a:rPr lang="en-US" dirty="0"/>
              <a:t>20XX</a:t>
            </a:r>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r>
              <a:rPr lang="en-US" dirty="0"/>
              <a:t>Sample Footer Text</a:t>
            </a:r>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3911974659"/>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73" r:id="rId3"/>
    <p:sldLayoutId id="2147483678" r:id="rId4"/>
    <p:sldLayoutId id="2147483660" r:id="rId5"/>
    <p:sldLayoutId id="2147483680" r:id="rId6"/>
    <p:sldLayoutId id="2147483679" r:id="rId7"/>
    <p:sldLayoutId id="2147483677" r:id="rId8"/>
    <p:sldLayoutId id="2147483662" r:id="rId9"/>
    <p:sldLayoutId id="2147483663" r:id="rId10"/>
    <p:sldLayoutId id="2147483671" r:id="rId11"/>
    <p:sldLayoutId id="2147483676" r:id="rId12"/>
    <p:sldLayoutId id="2147483674" r:id="rId13"/>
  </p:sldLayoutIdLst>
  <p:hf hdr="0" dt="0"/>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37">
          <p15:clr>
            <a:srgbClr val="F26B43"/>
          </p15:clr>
        </p15:guide>
        <p15:guide id="3" pos="680">
          <p15:clr>
            <a:srgbClr val="F26B43"/>
          </p15:clr>
        </p15:guide>
        <p15:guide id="4" pos="7000">
          <p15:clr>
            <a:srgbClr val="F26B43"/>
          </p15:clr>
        </p15:guide>
        <p15:guide id="5" orient="horz" pos="679">
          <p15:clr>
            <a:srgbClr val="F26B43"/>
          </p15:clr>
        </p15:guide>
        <p15:guide id="6" orient="horz" pos="3640">
          <p15:clr>
            <a:srgbClr val="F26B43"/>
          </p15:clr>
        </p15:guide>
        <p15:guide id="7" pos="6644">
          <p15:clr>
            <a:srgbClr val="F26B43"/>
          </p15:clr>
        </p15:guide>
        <p15:guide id="8" pos="6289">
          <p15:clr>
            <a:srgbClr val="F26B43"/>
          </p15:clr>
        </p15:guide>
        <p15:guide id="9" pos="5945">
          <p15:clr>
            <a:srgbClr val="F26B43"/>
          </p15:clr>
        </p15:guide>
        <p15:guide id="10" pos="1391">
          <p15:clr>
            <a:srgbClr val="F26B43"/>
          </p15:clr>
        </p15:guide>
        <p15:guide id="11" pos="1032">
          <p15:clr>
            <a:srgbClr val="F26B43"/>
          </p15:clr>
        </p15:guide>
        <p15:guide id="12" pos="1732">
          <p15:clr>
            <a:srgbClr val="F26B43"/>
          </p15:clr>
        </p15:guide>
        <p15:guide id="13" pos="2084">
          <p15:clr>
            <a:srgbClr val="F26B43"/>
          </p15:clr>
        </p15:guide>
        <p15:guide id="14" pos="5596">
          <p15:clr>
            <a:srgbClr val="F26B43"/>
          </p15:clr>
        </p15:guide>
        <p15:guide id="15" pos="2436">
          <p15:clr>
            <a:srgbClr val="F26B43"/>
          </p15:clr>
        </p15:guide>
        <p15:guide id="16" pos="5244">
          <p15:clr>
            <a:srgbClr val="F26B43"/>
          </p15:clr>
        </p15:guide>
        <p15:guide id="17" pos="2792">
          <p15:clr>
            <a:srgbClr val="F26B43"/>
          </p15:clr>
        </p15:guide>
        <p15:guide id="18" pos="4892">
          <p15:clr>
            <a:srgbClr val="F26B43"/>
          </p15:clr>
        </p15:guide>
        <p15:guide id="19" pos="4543">
          <p15:clr>
            <a:srgbClr val="F26B43"/>
          </p15:clr>
        </p15:guide>
        <p15:guide id="20" pos="3488">
          <p15:clr>
            <a:srgbClr val="F26B43"/>
          </p15:clr>
        </p15:guide>
        <p15:guide id="21" pos="4192">
          <p15:clr>
            <a:srgbClr val="F26B43"/>
          </p15:clr>
        </p15:guide>
        <p15:guide id="23" pos="340">
          <p15:clr>
            <a:srgbClr val="A4A3A4"/>
          </p15:clr>
        </p15:guide>
        <p15:guide id="24" pos="7340">
          <p15:clr>
            <a:srgbClr val="A4A3A4"/>
          </p15:clr>
        </p15:guide>
        <p15:guide id="25" orient="horz" pos="1062">
          <p15:clr>
            <a:srgbClr val="5ACBF0"/>
          </p15:clr>
        </p15:guide>
        <p15:guide id="26" orient="horz" pos="3982">
          <p15:clr>
            <a:srgbClr val="A4A3A4"/>
          </p15:clr>
        </p15:guide>
        <p15:guide id="27" orient="horz" pos="338">
          <p15:clr>
            <a:srgbClr val="A4A3A4"/>
          </p15:clr>
        </p15:guide>
        <p15:guide id="28" orient="horz" pos="950">
          <p15:clr>
            <a:srgbClr val="5ACBF0"/>
          </p15:clr>
        </p15:guide>
        <p15:guide id="29" orient="horz" pos="249">
          <p15:clr>
            <a:srgbClr val="5ACBF0"/>
          </p15:clr>
        </p15:guide>
        <p15:guide id="30" orient="horz" pos="2160" userDrawn="1">
          <p15:clr>
            <a:srgbClr val="A4A3A4"/>
          </p15:clr>
        </p15:guide>
        <p15:guide id="31" pos="3840" userDrawn="1">
          <p15:clr>
            <a:srgbClr val="A4A3A4"/>
          </p15:clr>
        </p15:guide>
        <p15:guide id="32" pos="240" userDrawn="1">
          <p15:clr>
            <a:srgbClr val="547EBF"/>
          </p15:clr>
        </p15:guide>
        <p15:guide id="33" orient="horz" pos="240" userDrawn="1">
          <p15:clr>
            <a:srgbClr val="547EBF"/>
          </p15:clr>
        </p15:guide>
        <p15:guide id="34" pos="7440" userDrawn="1">
          <p15:clr>
            <a:srgbClr val="547EBF"/>
          </p15:clr>
        </p15:guide>
        <p15:guide id="35" orient="horz" pos="4080" userDrawn="1">
          <p15:clr>
            <a:srgbClr val="547EBF"/>
          </p15:clr>
        </p15:guide>
        <p15:guide id="36" pos="3960" userDrawn="1">
          <p15:clr>
            <a:srgbClr val="547EBF"/>
          </p15:clr>
        </p15:guide>
        <p15:guide id="37" pos="3720" userDrawn="1">
          <p15:clr>
            <a:srgbClr val="547EBF"/>
          </p15:clr>
        </p15:guide>
        <p15:guide id="38" pos="2112" userDrawn="1">
          <p15:clr>
            <a:srgbClr val="547EBF"/>
          </p15:clr>
        </p15:guide>
        <p15:guide id="39" pos="1848" userDrawn="1">
          <p15:clr>
            <a:srgbClr val="547EBF"/>
          </p15:clr>
        </p15:guide>
        <p15:guide id="40" pos="5568" userDrawn="1">
          <p15:clr>
            <a:srgbClr val="547EBF"/>
          </p15:clr>
        </p15:guide>
        <p15:guide id="41" pos="5832" userDrawn="1">
          <p15:clr>
            <a:srgbClr val="547EBF"/>
          </p15:clr>
        </p15:guide>
        <p15:guide id="42" pos="4968" userDrawn="1">
          <p15:clr>
            <a:srgbClr val="9FCC3B"/>
          </p15:clr>
        </p15:guide>
        <p15:guide id="43" pos="5208" userDrawn="1">
          <p15:clr>
            <a:srgbClr val="9FCC3B"/>
          </p15:clr>
        </p15:guide>
        <p15:guide id="44" pos="2712" userDrawn="1">
          <p15:clr>
            <a:srgbClr val="9FCC3B"/>
          </p15:clr>
        </p15:guide>
        <p15:guide id="45"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microsoft.com/office/2007/relationships/hdphoto" Target="../media/hdphoto2.wdp"/><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microsoft.com/office/2007/relationships/hdphoto" Target="../media/hdphoto3.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hyperlink" Target="https://detroitlinks.org/" TargetMode="External"/><Relationship Id="rId10" Type="http://schemas.openxmlformats.org/officeDocument/2006/relationships/image" Target="../media/image3.png"/><Relationship Id="rId4" Type="http://schemas.openxmlformats.org/officeDocument/2006/relationships/hyperlink" Target="mailto:ashfordcorp@yahoo.com" TargetMode="External"/><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869499-765E-AE6B-DDBB-2D60D802032C}"/>
              </a:ext>
            </a:extLst>
          </p:cNvPr>
          <p:cNvSpPr>
            <a:spLocks noGrp="1"/>
          </p:cNvSpPr>
          <p:nvPr>
            <p:ph type="title"/>
          </p:nvPr>
        </p:nvSpPr>
        <p:spPr>
          <a:xfrm>
            <a:off x="3145502" y="3125972"/>
            <a:ext cx="4650901" cy="1626335"/>
          </a:xfrm>
        </p:spPr>
        <p:txBody>
          <a:bodyPr>
            <a:normAutofit fontScale="90000"/>
          </a:bodyPr>
          <a:lstStyle/>
          <a:p>
            <a:br>
              <a:rPr lang="en-US" sz="3600" dirty="0"/>
            </a:br>
            <a:br>
              <a:rPr lang="en-US" sz="3600" dirty="0"/>
            </a:br>
            <a:br>
              <a:rPr lang="en-US" sz="3600" dirty="0"/>
            </a:br>
            <a:r>
              <a:rPr lang="en-US" sz="4900" i="1" u="sng" dirty="0">
                <a:solidFill>
                  <a:srgbClr val="33CC33"/>
                </a:solidFill>
              </a:rPr>
              <a:t>Detroit Links, Inc.</a:t>
            </a:r>
            <a:br>
              <a:rPr lang="en-US" sz="4900" i="1" u="sng" dirty="0">
                <a:solidFill>
                  <a:srgbClr val="33CC33"/>
                </a:solidFill>
              </a:rPr>
            </a:br>
            <a:br>
              <a:rPr lang="en-US" sz="3600" dirty="0">
                <a:solidFill>
                  <a:srgbClr val="33CC33"/>
                </a:solidFill>
              </a:rPr>
            </a:br>
            <a:r>
              <a:rPr lang="en-US" sz="3200" dirty="0"/>
              <a:t> New Member </a:t>
            </a:r>
            <a:br>
              <a:rPr lang="en-US" sz="3200" dirty="0"/>
            </a:br>
            <a:r>
              <a:rPr lang="en-US" sz="3200" dirty="0"/>
              <a:t>Mentoring Guideline</a:t>
            </a:r>
            <a:br>
              <a:rPr lang="en-US" sz="3200" dirty="0"/>
            </a:br>
            <a:r>
              <a:rPr lang="en-US" sz="2200" i="1" dirty="0"/>
              <a:t>Suggestions for a good Mentor/Mentee Connection</a:t>
            </a:r>
            <a:br>
              <a:rPr lang="en-US" sz="3200" dirty="0"/>
            </a:br>
            <a:br>
              <a:rPr lang="en-US" sz="3200" dirty="0"/>
            </a:br>
            <a:br>
              <a:rPr lang="en-US" sz="3200" dirty="0"/>
            </a:br>
            <a:br>
              <a:rPr lang="en-US" sz="3200" dirty="0"/>
            </a:br>
            <a:br>
              <a:rPr lang="en-US" sz="3200" dirty="0"/>
            </a:br>
            <a:r>
              <a:rPr lang="en-US" sz="2400" dirty="0"/>
              <a:t>Will You Help Continue the Legacy?</a:t>
            </a:r>
            <a:br>
              <a:rPr lang="en-US" sz="2400" dirty="0"/>
            </a:br>
            <a:br>
              <a:rPr lang="en-US" sz="2400" dirty="0"/>
            </a:br>
            <a:r>
              <a:rPr lang="en-US" sz="2400" dirty="0"/>
              <a:t>Please Consider Being a Mentor!</a:t>
            </a:r>
          </a:p>
        </p:txBody>
      </p:sp>
      <p:pic>
        <p:nvPicPr>
          <p:cNvPr id="9" name="Picture 8">
            <a:extLst>
              <a:ext uri="{FF2B5EF4-FFF2-40B4-BE49-F238E27FC236}">
                <a16:creationId xmlns:a16="http://schemas.microsoft.com/office/drawing/2014/main" id="{A021D669-3EE4-E11D-6A0B-33E84EDB066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04593" y="207818"/>
            <a:ext cx="1987652" cy="9334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a16="http://schemas.microsoft.com/office/drawing/2014/main" id="{EF5A4C56-5A47-CC47-29B8-269A87E2B817}"/>
              </a:ext>
            </a:extLst>
          </p:cNvPr>
          <p:cNvPicPr>
            <a:picLocks noChangeAspect="1"/>
          </p:cNvPicPr>
          <p:nvPr/>
        </p:nvPicPr>
        <p:blipFill>
          <a:blip r:embed="rId6"/>
          <a:stretch>
            <a:fillRect/>
          </a:stretch>
        </p:blipFill>
        <p:spPr>
          <a:xfrm>
            <a:off x="9355744" y="328828"/>
            <a:ext cx="2182864" cy="1538998"/>
          </a:xfrm>
          <a:prstGeom prst="roundRect">
            <a:avLst>
              <a:gd name="adj" fmla="val 8594"/>
            </a:avLst>
          </a:prstGeom>
          <a:solidFill>
            <a:srgbClr val="FFFFFF">
              <a:shade val="85000"/>
            </a:srgbClr>
          </a:solidFill>
          <a:ln>
            <a:solidFill>
              <a:srgbClr val="33CC33"/>
            </a:solid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E382C35B-FEA5-74B6-16C1-0AE92DCD101B}"/>
              </a:ext>
            </a:extLst>
          </p:cNvPr>
          <p:cNvSpPr txBox="1"/>
          <p:nvPr/>
        </p:nvSpPr>
        <p:spPr>
          <a:xfrm>
            <a:off x="8765996" y="2397948"/>
            <a:ext cx="3097425" cy="3323987"/>
          </a:xfrm>
          <a:prstGeom prst="rect">
            <a:avLst/>
          </a:prstGeom>
          <a:noFill/>
        </p:spPr>
        <p:txBody>
          <a:bodyPr wrap="square" rtlCol="0">
            <a:spAutoFit/>
          </a:bodyPr>
          <a:lstStyle/>
          <a:p>
            <a:pPr algn="ctr"/>
            <a:r>
              <a:rPr lang="en-US" sz="1400" i="1" dirty="0"/>
              <a:t>“We are our sisters’</a:t>
            </a:r>
          </a:p>
          <a:p>
            <a:pPr algn="ctr"/>
            <a:r>
              <a:rPr lang="en-US" sz="1400" i="1" dirty="0"/>
              <a:t>keepers!</a:t>
            </a:r>
          </a:p>
          <a:p>
            <a:pPr algn="ctr"/>
            <a:endParaRPr lang="en-US" sz="1400" i="1" dirty="0"/>
          </a:p>
          <a:p>
            <a:pPr algn="ctr"/>
            <a:r>
              <a:rPr lang="en-US" sz="1400" i="1" dirty="0"/>
              <a:t>We have a responsibility to build one another up, impart wisdom and share our lessons learned. </a:t>
            </a:r>
          </a:p>
          <a:p>
            <a:pPr algn="ctr"/>
            <a:endParaRPr lang="en-US" sz="1400" i="1" dirty="0"/>
          </a:p>
          <a:p>
            <a:pPr algn="ctr"/>
            <a:r>
              <a:rPr lang="en-US" sz="1400" i="1" dirty="0"/>
              <a:t>Mentoring is a mutually beneficial relationship that exemplifies friendship and service which are the cornerstones of our great organization.” </a:t>
            </a:r>
          </a:p>
          <a:p>
            <a:pPr algn="ctr"/>
            <a:r>
              <a:rPr lang="en-US" sz="1400" i="1" dirty="0"/>
              <a:t> </a:t>
            </a:r>
          </a:p>
          <a:p>
            <a:pPr algn="ctr"/>
            <a:r>
              <a:rPr lang="en-US" sz="1400" i="1" dirty="0"/>
              <a:t> Glenda Masingale Manson </a:t>
            </a:r>
          </a:p>
          <a:p>
            <a:pPr algn="ctr"/>
            <a:r>
              <a:rPr lang="en-US" sz="1400" i="1" dirty="0"/>
              <a:t>19</a:t>
            </a:r>
            <a:r>
              <a:rPr lang="en-US" sz="1400" i="1" baseline="30000" dirty="0"/>
              <a:t>th</a:t>
            </a:r>
            <a:r>
              <a:rPr lang="en-US" sz="1400" i="1" dirty="0"/>
              <a:t> Central Area Director</a:t>
            </a:r>
          </a:p>
        </p:txBody>
      </p:sp>
      <p:sp>
        <p:nvSpPr>
          <p:cNvPr id="13" name="Rectangle: Rounded Corners 12">
            <a:extLst>
              <a:ext uri="{FF2B5EF4-FFF2-40B4-BE49-F238E27FC236}">
                <a16:creationId xmlns:a16="http://schemas.microsoft.com/office/drawing/2014/main" id="{C4F84E19-0994-176B-B95E-EA9A651FB710}"/>
              </a:ext>
            </a:extLst>
          </p:cNvPr>
          <p:cNvSpPr/>
          <p:nvPr/>
        </p:nvSpPr>
        <p:spPr>
          <a:xfrm>
            <a:off x="83127" y="5975498"/>
            <a:ext cx="6443330" cy="820157"/>
          </a:xfrm>
          <a:prstGeom prst="roundRect">
            <a:avLst/>
          </a:prstGeom>
          <a:noFill/>
          <a:ln>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Striped Right 1">
            <a:extLst>
              <a:ext uri="{FF2B5EF4-FFF2-40B4-BE49-F238E27FC236}">
                <a16:creationId xmlns:a16="http://schemas.microsoft.com/office/drawing/2014/main" id="{60DC49FC-69B7-DE48-977D-7D0671B7E35C}"/>
              </a:ext>
            </a:extLst>
          </p:cNvPr>
          <p:cNvSpPr/>
          <p:nvPr/>
        </p:nvSpPr>
        <p:spPr>
          <a:xfrm>
            <a:off x="6786176" y="6492143"/>
            <a:ext cx="4752432" cy="122573"/>
          </a:xfrm>
          <a:prstGeom prst="stripedRightArrow">
            <a:avLst/>
          </a:prstGeom>
          <a:solidFill>
            <a:srgbClr val="33CC33"/>
          </a:solidFill>
          <a:ln>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2C66CA-3944-D77D-DFFD-20AB8CC44AA8}"/>
              </a:ext>
            </a:extLst>
          </p:cNvPr>
          <p:cNvSpPr txBox="1"/>
          <p:nvPr/>
        </p:nvSpPr>
        <p:spPr>
          <a:xfrm>
            <a:off x="7306018" y="6159840"/>
            <a:ext cx="6165272" cy="369332"/>
          </a:xfrm>
          <a:prstGeom prst="rect">
            <a:avLst/>
          </a:prstGeom>
          <a:noFill/>
        </p:spPr>
        <p:txBody>
          <a:bodyPr wrap="square">
            <a:spAutoFit/>
          </a:bodyPr>
          <a:lstStyle/>
          <a:p>
            <a:r>
              <a:rPr lang="en-US" sz="1800" b="1" dirty="0">
                <a:solidFill>
                  <a:srgbClr val="33CC33">
                    <a:alpha val="60000"/>
                  </a:srgbClr>
                </a:solidFill>
                <a:latin typeface="Amasis MT Pro Light" panose="020F0502020204030204" pitchFamily="18" charset="0"/>
              </a:rPr>
              <a:t>Here’s How to Help—Let’s Get Into It:</a:t>
            </a:r>
          </a:p>
        </p:txBody>
      </p:sp>
      <p:sp>
        <p:nvSpPr>
          <p:cNvPr id="8" name="TextBox 7">
            <a:extLst>
              <a:ext uri="{FF2B5EF4-FFF2-40B4-BE49-F238E27FC236}">
                <a16:creationId xmlns:a16="http://schemas.microsoft.com/office/drawing/2014/main" id="{0F06E21D-15B1-6589-AC10-196546F1BBB6}"/>
              </a:ext>
            </a:extLst>
          </p:cNvPr>
          <p:cNvSpPr txBox="1"/>
          <p:nvPr/>
        </p:nvSpPr>
        <p:spPr>
          <a:xfrm>
            <a:off x="204593" y="6192913"/>
            <a:ext cx="6443330" cy="369332"/>
          </a:xfrm>
          <a:prstGeom prst="rect">
            <a:avLst/>
          </a:prstGeom>
          <a:noFill/>
        </p:spPr>
        <p:txBody>
          <a:bodyPr wrap="square">
            <a:spAutoFit/>
          </a:bodyPr>
          <a:lstStyle/>
          <a:p>
            <a:r>
              <a:rPr lang="en-US" sz="1800" b="1" dirty="0">
                <a:solidFill>
                  <a:srgbClr val="33CC33"/>
                </a:solidFill>
                <a:latin typeface="+mj-lt"/>
              </a:rPr>
              <a:t>Ten</a:t>
            </a:r>
            <a:r>
              <a:rPr lang="en-US" sz="1800" dirty="0">
                <a:latin typeface="+mj-lt"/>
              </a:rPr>
              <a:t> wonderful ladies are joining our friendship circle, we need you!!  </a:t>
            </a:r>
          </a:p>
        </p:txBody>
      </p:sp>
      <p:sp>
        <p:nvSpPr>
          <p:cNvPr id="15" name="Rectangle 14">
            <a:extLst>
              <a:ext uri="{FF2B5EF4-FFF2-40B4-BE49-F238E27FC236}">
                <a16:creationId xmlns:a16="http://schemas.microsoft.com/office/drawing/2014/main" id="{8C2AF5D9-261D-6F2D-73EA-ADE3CCCCB275}"/>
              </a:ext>
            </a:extLst>
          </p:cNvPr>
          <p:cNvSpPr/>
          <p:nvPr/>
        </p:nvSpPr>
        <p:spPr>
          <a:xfrm>
            <a:off x="0" y="0"/>
            <a:ext cx="12192000" cy="685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Audio 49">
            <a:hlinkClick r:id="" action="ppaction://media"/>
            <a:extLst>
              <a:ext uri="{FF2B5EF4-FFF2-40B4-BE49-F238E27FC236}">
                <a16:creationId xmlns:a16="http://schemas.microsoft.com/office/drawing/2014/main" id="{23DE8113-2E8E-41B8-A9B1-837D5FEA0E6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59308896"/>
      </p:ext>
    </p:extLst>
  </p:cSld>
  <p:clrMapOvr>
    <a:masterClrMapping/>
  </p:clrMapOvr>
  <mc:AlternateContent xmlns:mc="http://schemas.openxmlformats.org/markup-compatibility/2006" xmlns:p14="http://schemas.microsoft.com/office/powerpoint/2010/main">
    <mc:Choice Requires="p14">
      <p:transition spd="slow" p14:dur="2000" advTm="71468"/>
    </mc:Choice>
    <mc:Fallback xmlns="">
      <p:transition spd="slow" advTm="71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4139727" y="458615"/>
            <a:ext cx="4078800" cy="548703"/>
          </a:xfrm>
        </p:spPr>
        <p:txBody>
          <a:bodyPr wrap="square" anchor="b">
            <a:normAutofit fontScale="90000"/>
          </a:bodyPr>
          <a:lstStyle/>
          <a:p>
            <a:r>
              <a:rPr lang="en-US" sz="2700" dirty="0"/>
              <a:t>Why</a:t>
            </a:r>
            <a:r>
              <a:rPr lang="en-US" dirty="0"/>
              <a:t> Be A Mentor? </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sz="quarter" idx="13"/>
          </p:nvPr>
        </p:nvSpPr>
        <p:spPr>
          <a:xfrm>
            <a:off x="3852430" y="1130878"/>
            <a:ext cx="4819650" cy="2875321"/>
          </a:xfrm>
        </p:spPr>
        <p:txBody>
          <a:bodyPr>
            <a:noAutofit/>
          </a:bodyPr>
          <a:lstStyle/>
          <a:p>
            <a:pPr marL="285750" indent="-285750">
              <a:buFont typeface="Wingdings" panose="05000000000000000000" pitchFamily="2" charset="2"/>
              <a:buChar char="Ø"/>
            </a:pPr>
            <a:r>
              <a:rPr lang="en-US" dirty="0"/>
              <a:t>Encourage dynamic engagement</a:t>
            </a:r>
          </a:p>
          <a:p>
            <a:pPr marL="285750" indent="-285750">
              <a:buFont typeface="Wingdings" panose="05000000000000000000" pitchFamily="2" charset="2"/>
              <a:buChar char="Ø"/>
            </a:pPr>
            <a:r>
              <a:rPr lang="en-US" dirty="0"/>
              <a:t>Effective onboarding of new, transfer or reinstated Links</a:t>
            </a:r>
          </a:p>
          <a:p>
            <a:pPr marL="285750" indent="-285750">
              <a:buFont typeface="Wingdings" panose="05000000000000000000" pitchFamily="2" charset="2"/>
              <a:buChar char="Ø"/>
            </a:pPr>
            <a:r>
              <a:rPr lang="en-US" dirty="0"/>
              <a:t>Smooth Introduction to Chapter and organizational culture and traditions</a:t>
            </a:r>
          </a:p>
          <a:p>
            <a:pPr marL="285750" indent="-285750">
              <a:buFont typeface="Wingdings" panose="05000000000000000000" pitchFamily="2" charset="2"/>
              <a:buChar char="Ø"/>
            </a:pPr>
            <a:r>
              <a:rPr lang="en-US" dirty="0"/>
              <a:t>Retain Knowledge and Chapter history</a:t>
            </a:r>
          </a:p>
          <a:p>
            <a:pPr marL="285750" indent="-285750">
              <a:buFont typeface="Wingdings" panose="05000000000000000000" pitchFamily="2" charset="2"/>
              <a:buChar char="Ø"/>
            </a:pPr>
            <a:r>
              <a:rPr lang="en-US" dirty="0"/>
              <a:t>Leadership development</a:t>
            </a:r>
          </a:p>
          <a:p>
            <a:pPr marL="285750" indent="-285750">
              <a:buFont typeface="Wingdings" panose="05000000000000000000" pitchFamily="2" charset="2"/>
              <a:buChar char="Ø"/>
            </a:pPr>
            <a:r>
              <a:rPr lang="en-US" dirty="0"/>
              <a:t>Address long-term organizational needs at the Chapter, Area, and National levels</a:t>
            </a:r>
          </a:p>
          <a:p>
            <a:pPr marL="285750" indent="-285750">
              <a:buFont typeface="Wingdings" panose="05000000000000000000" pitchFamily="2" charset="2"/>
              <a:buChar char="Ø"/>
            </a:pPr>
            <a:r>
              <a:rPr lang="en-US" dirty="0"/>
              <a:t>Facilitate open communications </a:t>
            </a:r>
          </a:p>
          <a:p>
            <a:pPr marL="285750" indent="-285750">
              <a:buFont typeface="Wingdings" panose="05000000000000000000" pitchFamily="2" charset="2"/>
              <a:buChar char="Ø"/>
            </a:pPr>
            <a:r>
              <a:rPr lang="en-US" dirty="0"/>
              <a:t>Provide guidance throughout relationship</a:t>
            </a:r>
          </a:p>
          <a:p>
            <a:pPr marL="285750" indent="-285750">
              <a:buFont typeface="Wingdings" panose="05000000000000000000" pitchFamily="2" charset="2"/>
              <a:buChar char="Ø"/>
            </a:pPr>
            <a:r>
              <a:rPr lang="en-US" dirty="0"/>
              <a:t>Make a new friend!</a:t>
            </a:r>
          </a:p>
        </p:txBody>
      </p:sp>
      <p:sp>
        <p:nvSpPr>
          <p:cNvPr id="104" name="Slide Number Placeholder 49">
            <a:extLst>
              <a:ext uri="{FF2B5EF4-FFF2-40B4-BE49-F238E27FC236}">
                <a16:creationId xmlns:a16="http://schemas.microsoft.com/office/drawing/2014/main" id="{BC4462F5-98AF-457A-94DC-C44EA835679D}"/>
              </a:ext>
            </a:extLst>
          </p:cNvPr>
          <p:cNvSpPr>
            <a:spLocks noGrp="1"/>
          </p:cNvSpPr>
          <p:nvPr>
            <p:ph type="sldNum" sz="quarter" idx="12"/>
          </p:nvPr>
        </p:nvSpPr>
        <p:spPr>
          <a:xfrm>
            <a:off x="9982800" y="6357600"/>
            <a:ext cx="1760150" cy="460800"/>
          </a:xfrm>
        </p:spPr>
        <p:txBody>
          <a:bodyPr/>
          <a:lstStyle/>
          <a:p>
            <a:fld id="{D39607A7-8386-47DB-8578-DDEDD194E5D4}" type="slidenum">
              <a:rPr lang="en-US" smtClean="0"/>
              <a:pPr/>
              <a:t>2</a:t>
            </a:fld>
            <a:endParaRPr lang="en-US" dirty="0"/>
          </a:p>
        </p:txBody>
      </p:sp>
      <p:sp>
        <p:nvSpPr>
          <p:cNvPr id="4" name="Rectangle 3">
            <a:extLst>
              <a:ext uri="{FF2B5EF4-FFF2-40B4-BE49-F238E27FC236}">
                <a16:creationId xmlns:a16="http://schemas.microsoft.com/office/drawing/2014/main" id="{FDE145CD-45FD-3B85-68CC-8968D6E5C15C}"/>
              </a:ext>
            </a:extLst>
          </p:cNvPr>
          <p:cNvSpPr/>
          <p:nvPr/>
        </p:nvSpPr>
        <p:spPr>
          <a:xfrm>
            <a:off x="-41945" y="0"/>
            <a:ext cx="12256316" cy="685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4D23959-CDCB-BF66-DCFE-6C8B4BE1C0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861" b="89744" l="8917" r="95541">
                        <a14:foregroundMark x1="24204" y1="6227" x2="35032" y2="26007"/>
                        <a14:foregroundMark x1="49045" y1="33700" x2="51592" y2="41026"/>
                        <a14:foregroundMark x1="24204" y1="27839" x2="24204" y2="35897"/>
                        <a14:foregroundMark x1="87261" y1="50916" x2="95541" y2="63736"/>
                      </a14:backgroundRemoval>
                    </a14:imgEffect>
                  </a14:imgLayer>
                </a14:imgProps>
              </a:ext>
            </a:extLst>
          </a:blip>
          <a:stretch>
            <a:fillRect/>
          </a:stretch>
        </p:blipFill>
        <p:spPr>
          <a:xfrm>
            <a:off x="8967832" y="5045375"/>
            <a:ext cx="794344" cy="1381248"/>
          </a:xfrm>
          <a:prstGeom prst="rect">
            <a:avLst/>
          </a:prstGeom>
        </p:spPr>
      </p:pic>
      <p:pic>
        <p:nvPicPr>
          <p:cNvPr id="13" name="Audio 12">
            <a:hlinkClick r:id="" action="ppaction://media"/>
            <a:extLst>
              <a:ext uri="{FF2B5EF4-FFF2-40B4-BE49-F238E27FC236}">
                <a16:creationId xmlns:a16="http://schemas.microsoft.com/office/drawing/2014/main" id="{723E338B-82CF-9313-71F7-2730A8E624F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39799154"/>
      </p:ext>
    </p:extLst>
  </p:cSld>
  <p:clrMapOvr>
    <a:masterClrMapping/>
  </p:clrMapOvr>
  <mc:AlternateContent xmlns:mc="http://schemas.openxmlformats.org/markup-compatibility/2006" xmlns:p14="http://schemas.microsoft.com/office/powerpoint/2010/main">
    <mc:Choice Requires="p14">
      <p:transition spd="slow" p14:dur="2000" advTm="164352"/>
    </mc:Choice>
    <mc:Fallback xmlns="">
      <p:transition spd="slow" advTm="164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206618" y="270000"/>
            <a:ext cx="10213200" cy="545234"/>
          </a:xfrm>
        </p:spPr>
        <p:txBody>
          <a:bodyPr>
            <a:normAutofit fontScale="90000"/>
          </a:bodyPr>
          <a:lstStyle/>
          <a:p>
            <a:r>
              <a:rPr lang="en-US" dirty="0"/>
              <a:t>Considerations for Becoming a Mentor – Is This YOU? </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a:xfrm>
            <a:off x="6814550" y="1539523"/>
            <a:ext cx="4928400" cy="3347244"/>
          </a:xfrm>
        </p:spPr>
        <p:txBody>
          <a:bodyPr>
            <a:normAutofit lnSpcReduction="10000"/>
          </a:bodyPr>
          <a:lstStyle/>
          <a:p>
            <a:pPr marL="0" indent="0">
              <a:buNone/>
            </a:pPr>
            <a:r>
              <a:rPr lang="en-US" i="1" dirty="0"/>
              <a:t>Suggestions: </a:t>
            </a:r>
            <a:endParaRPr lang="en-US" sz="2000" i="1" dirty="0"/>
          </a:p>
          <a:p>
            <a:pPr marL="285750" indent="-285750">
              <a:buFont typeface="Wingdings" panose="05000000000000000000" pitchFamily="2" charset="2"/>
              <a:buChar char="q"/>
            </a:pPr>
            <a:r>
              <a:rPr lang="en-US" sz="2000" dirty="0"/>
              <a:t>Mentors and mentees are encouraged to attend </a:t>
            </a:r>
            <a:r>
              <a:rPr lang="en-US" sz="2000" u="sng" dirty="0"/>
              <a:t>at least two meetings and activities together per year</a:t>
            </a:r>
          </a:p>
          <a:p>
            <a:pPr marL="285750" indent="-285750">
              <a:buFont typeface="Wingdings" panose="05000000000000000000" pitchFamily="2" charset="2"/>
              <a:buChar char="q"/>
            </a:pPr>
            <a:r>
              <a:rPr lang="en-US" sz="2000" dirty="0"/>
              <a:t>Ensure </a:t>
            </a:r>
            <a:r>
              <a:rPr lang="en-US" sz="2000" u="sng" dirty="0"/>
              <a:t>any information shared that is confidential is indicated as such</a:t>
            </a:r>
            <a:endParaRPr lang="en-US" u="sng" dirty="0"/>
          </a:p>
        </p:txBody>
      </p:sp>
      <p:sp>
        <p:nvSpPr>
          <p:cNvPr id="14" name="Slide Number Placeholder 49">
            <a:extLst>
              <a:ext uri="{FF2B5EF4-FFF2-40B4-BE49-F238E27FC236}">
                <a16:creationId xmlns:a16="http://schemas.microsoft.com/office/drawing/2014/main" id="{FE0E29C1-3AC9-4C3D-A129-4AE522CD0F15}"/>
              </a:ext>
            </a:extLst>
          </p:cNvPr>
          <p:cNvSpPr>
            <a:spLocks noGrp="1"/>
          </p:cNvSpPr>
          <p:nvPr>
            <p:ph type="sldNum" sz="quarter" idx="12"/>
          </p:nvPr>
        </p:nvSpPr>
        <p:spPr>
          <a:xfrm>
            <a:off x="9982800" y="6357600"/>
            <a:ext cx="1760150" cy="460800"/>
          </a:xfrm>
        </p:spPr>
        <p:txBody>
          <a:bodyPr/>
          <a:lstStyle/>
          <a:p>
            <a:fld id="{D39607A7-8386-47DB-8578-DDEDD194E5D4}" type="slidenum">
              <a:rPr lang="en-US" smtClean="0"/>
              <a:pPr/>
              <a:t>3</a:t>
            </a:fld>
            <a:endParaRPr lang="en-US" dirty="0"/>
          </a:p>
        </p:txBody>
      </p:sp>
      <p:sp>
        <p:nvSpPr>
          <p:cNvPr id="15" name="Content Placeholder 14">
            <a:extLst>
              <a:ext uri="{FF2B5EF4-FFF2-40B4-BE49-F238E27FC236}">
                <a16:creationId xmlns:a16="http://schemas.microsoft.com/office/drawing/2014/main" id="{900BA13B-B404-001E-3609-6FF2544E3928}"/>
              </a:ext>
            </a:extLst>
          </p:cNvPr>
          <p:cNvSpPr txBox="1">
            <a:spLocks noGrp="1"/>
          </p:cNvSpPr>
          <p:nvPr>
            <p:ph sz="half" idx="2"/>
          </p:nvPr>
        </p:nvSpPr>
        <p:spPr>
          <a:xfrm>
            <a:off x="384031" y="915100"/>
            <a:ext cx="4929187" cy="5672900"/>
          </a:xfrm>
          <a:prstGeom prst="rect">
            <a:avLst/>
          </a:prstGeom>
          <a:noFill/>
        </p:spPr>
        <p:txBody>
          <a:bodyPr wrap="square" rtlCol="0">
            <a:spAutoFit/>
          </a:bodyPr>
          <a:lstStyle/>
          <a:p>
            <a:pPr marL="285750" indent="-285750">
              <a:buFont typeface="Wingdings" panose="05000000000000000000" pitchFamily="2" charset="2"/>
              <a:buChar char="q"/>
            </a:pPr>
            <a:r>
              <a:rPr lang="en-US" sz="1400" dirty="0"/>
              <a:t>Be a Chapter member for at least two years</a:t>
            </a:r>
          </a:p>
          <a:p>
            <a:pPr marL="285750" indent="-285750">
              <a:buFont typeface="Wingdings" panose="05000000000000000000" pitchFamily="2" charset="2"/>
              <a:buChar char="q"/>
            </a:pPr>
            <a:r>
              <a:rPr lang="en-US" sz="1400" dirty="0"/>
              <a:t>Have attended at least one Area Conference or one National Assembly in the past five years</a:t>
            </a:r>
          </a:p>
          <a:p>
            <a:pPr marL="285750" indent="-285750">
              <a:buFont typeface="Wingdings" panose="05000000000000000000" pitchFamily="2" charset="2"/>
              <a:buChar char="q"/>
            </a:pPr>
            <a:r>
              <a:rPr lang="en-US" sz="1400" dirty="0"/>
              <a:t>Be an active member of a facet and an operational committee</a:t>
            </a:r>
          </a:p>
          <a:p>
            <a:pPr marL="285750" indent="-285750">
              <a:buFont typeface="Wingdings" panose="05000000000000000000" pitchFamily="2" charset="2"/>
              <a:buChar char="q"/>
            </a:pPr>
            <a:r>
              <a:rPr lang="en-US" sz="1400" dirty="0"/>
              <a:t>Possess an open, friendly personality and excellent interpersonal skills, have a solid knowledge base about Linkdom including the Constitution and Bylaws, Manual of Procedures, and Chapter history and Culture</a:t>
            </a:r>
          </a:p>
          <a:p>
            <a:pPr marL="285750" indent="-285750">
              <a:buFont typeface="Wingdings" panose="05000000000000000000" pitchFamily="2" charset="2"/>
              <a:buChar char="q"/>
            </a:pPr>
            <a:r>
              <a:rPr lang="en-US" sz="1400" dirty="0"/>
              <a:t>Display a teaching and cooperative spirit</a:t>
            </a:r>
          </a:p>
          <a:p>
            <a:pPr marL="285750" indent="-285750">
              <a:buFont typeface="Wingdings" panose="05000000000000000000" pitchFamily="2" charset="2"/>
              <a:buChar char="q"/>
            </a:pPr>
            <a:r>
              <a:rPr lang="en-US" sz="1400" dirty="0"/>
              <a:t>Be able to provide guidance and constructive feedback</a:t>
            </a:r>
          </a:p>
          <a:p>
            <a:pPr marL="285750" indent="-285750">
              <a:buFont typeface="Wingdings" panose="05000000000000000000" pitchFamily="2" charset="2"/>
              <a:buChar char="q"/>
            </a:pPr>
            <a:r>
              <a:rPr lang="en-US" sz="1400" dirty="0"/>
              <a:t>Be willing to engage and have available time for the mentee and structured activities</a:t>
            </a:r>
          </a:p>
        </p:txBody>
      </p:sp>
      <p:pic>
        <p:nvPicPr>
          <p:cNvPr id="20" name="Picture 19">
            <a:extLst>
              <a:ext uri="{FF2B5EF4-FFF2-40B4-BE49-F238E27FC236}">
                <a16:creationId xmlns:a16="http://schemas.microsoft.com/office/drawing/2014/main" id="{B35DAB8C-B74F-F9C9-39BC-1A689AD6081C}"/>
              </a:ext>
            </a:extLst>
          </p:cNvPr>
          <p:cNvPicPr>
            <a:picLocks noChangeAspect="1"/>
          </p:cNvPicPr>
          <p:nvPr/>
        </p:nvPicPr>
        <p:blipFill>
          <a:blip r:embed="rId4"/>
          <a:stretch>
            <a:fillRect/>
          </a:stretch>
        </p:blipFill>
        <p:spPr>
          <a:xfrm>
            <a:off x="7633172" y="5162157"/>
            <a:ext cx="3151905" cy="12071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a:extLst>
              <a:ext uri="{FF2B5EF4-FFF2-40B4-BE49-F238E27FC236}">
                <a16:creationId xmlns:a16="http://schemas.microsoft.com/office/drawing/2014/main" id="{572F50E9-80D7-44FB-9BBA-A09910168D3C}"/>
              </a:ext>
            </a:extLst>
          </p:cNvPr>
          <p:cNvSpPr/>
          <p:nvPr/>
        </p:nvSpPr>
        <p:spPr>
          <a:xfrm>
            <a:off x="-41945" y="0"/>
            <a:ext cx="12256316" cy="685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Audio 21">
            <a:hlinkClick r:id="" action="ppaction://media"/>
            <a:extLst>
              <a:ext uri="{FF2B5EF4-FFF2-40B4-BE49-F238E27FC236}">
                <a16:creationId xmlns:a16="http://schemas.microsoft.com/office/drawing/2014/main" id="{82961120-9DFD-656C-691E-A2A322995FA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63119616"/>
      </p:ext>
    </p:extLst>
  </p:cSld>
  <p:clrMapOvr>
    <a:masterClrMapping/>
  </p:clrMapOvr>
  <mc:AlternateContent xmlns:mc="http://schemas.openxmlformats.org/markup-compatibility/2006" xmlns:p14="http://schemas.microsoft.com/office/powerpoint/2010/main">
    <mc:Choice Requires="p14">
      <p:transition spd="slow" p14:dur="2000" advTm="195318"/>
    </mc:Choice>
    <mc:Fallback xmlns="">
      <p:transition spd="slow" advTm="195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393655" y="298748"/>
            <a:ext cx="10213200" cy="662401"/>
          </a:xfrm>
        </p:spPr>
        <p:txBody>
          <a:bodyPr>
            <a:normAutofit/>
          </a:bodyPr>
          <a:lstStyle/>
          <a:p>
            <a:r>
              <a:rPr lang="en-US" sz="2800" dirty="0"/>
              <a:t>How to Get Started As a Mentor?</a:t>
            </a:r>
          </a:p>
        </p:txBody>
      </p:sp>
      <p:sp>
        <p:nvSpPr>
          <p:cNvPr id="3" name="Text Placeholder 2">
            <a:extLst>
              <a:ext uri="{FF2B5EF4-FFF2-40B4-BE49-F238E27FC236}">
                <a16:creationId xmlns:a16="http://schemas.microsoft.com/office/drawing/2014/main" id="{8DC8BCA7-27B2-4252-9991-74F7AAB1BA37}"/>
              </a:ext>
            </a:extLst>
          </p:cNvPr>
          <p:cNvSpPr>
            <a:spLocks noGrp="1"/>
          </p:cNvSpPr>
          <p:nvPr>
            <p:ph type="body" idx="1"/>
          </p:nvPr>
        </p:nvSpPr>
        <p:spPr>
          <a:xfrm>
            <a:off x="467791" y="973644"/>
            <a:ext cx="2971400" cy="661912"/>
          </a:xfrm>
        </p:spPr>
        <p:txBody>
          <a:bodyPr>
            <a:normAutofit/>
          </a:bodyPr>
          <a:lstStyle/>
          <a:p>
            <a:r>
              <a:rPr lang="en-US" u="sng" dirty="0"/>
              <a:t>A Mentor’s Role</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sz="half" idx="2"/>
          </p:nvPr>
        </p:nvSpPr>
        <p:spPr>
          <a:xfrm>
            <a:off x="467791" y="1690457"/>
            <a:ext cx="3366654" cy="4486394"/>
          </a:xfrm>
        </p:spPr>
        <p:txBody>
          <a:bodyPr>
            <a:normAutofit fontScale="55000" lnSpcReduction="20000"/>
          </a:bodyPr>
          <a:lstStyle/>
          <a:p>
            <a:pPr lvl="0">
              <a:buFont typeface="Wingdings" panose="05000000000000000000" pitchFamily="2" charset="2"/>
              <a:buChar char="q"/>
            </a:pPr>
            <a:r>
              <a:rPr lang="en-US" sz="2200" dirty="0"/>
              <a:t>Acquire background information on the mentee (bio, press release, membership application from the sponsor)</a:t>
            </a:r>
          </a:p>
          <a:p>
            <a:pPr lvl="0">
              <a:buFont typeface="Wingdings" panose="05000000000000000000" pitchFamily="2" charset="2"/>
              <a:buChar char="q"/>
            </a:pPr>
            <a:r>
              <a:rPr lang="en-US" sz="2200" dirty="0"/>
              <a:t>Exchange contact information</a:t>
            </a:r>
          </a:p>
          <a:p>
            <a:pPr lvl="0">
              <a:buFont typeface="Wingdings" panose="05000000000000000000" pitchFamily="2" charset="2"/>
              <a:buChar char="q"/>
            </a:pPr>
            <a:r>
              <a:rPr lang="en-US" sz="2200" dirty="0"/>
              <a:t>The mentor contacts the mentee and plans a time (e.g., within 30 days of induction) to get together in person for the purpose of getting to know one another and building a friendship</a:t>
            </a:r>
          </a:p>
          <a:p>
            <a:pPr lvl="0">
              <a:buFont typeface="Wingdings" panose="05000000000000000000" pitchFamily="2" charset="2"/>
              <a:buChar char="q"/>
            </a:pPr>
            <a:r>
              <a:rPr lang="en-US" sz="2200" dirty="0"/>
              <a:t>The mentor sets up a second meeting time to discuss and review Chapter responsibilities and General Chapter information (June-July)</a:t>
            </a:r>
          </a:p>
          <a:p>
            <a:endParaRPr lang="en-US" dirty="0"/>
          </a:p>
          <a:p>
            <a:endParaRPr lang="en-US" dirty="0"/>
          </a:p>
        </p:txBody>
      </p:sp>
      <p:sp>
        <p:nvSpPr>
          <p:cNvPr id="7" name="Text Placeholder 6">
            <a:extLst>
              <a:ext uri="{FF2B5EF4-FFF2-40B4-BE49-F238E27FC236}">
                <a16:creationId xmlns:a16="http://schemas.microsoft.com/office/drawing/2014/main" id="{DCB30BBA-9B6A-456E-B97C-838A470246BE}"/>
              </a:ext>
            </a:extLst>
          </p:cNvPr>
          <p:cNvSpPr>
            <a:spLocks noGrp="1"/>
          </p:cNvSpPr>
          <p:nvPr>
            <p:ph type="body" sz="quarter" idx="3"/>
          </p:nvPr>
        </p:nvSpPr>
        <p:spPr>
          <a:xfrm>
            <a:off x="4286318" y="1100918"/>
            <a:ext cx="3944882" cy="878175"/>
          </a:xfrm>
        </p:spPr>
        <p:txBody>
          <a:bodyPr>
            <a:normAutofit/>
          </a:bodyPr>
          <a:lstStyle/>
          <a:p>
            <a:pPr algn="ctr"/>
            <a:r>
              <a:rPr lang="en-US" u="sng" dirty="0"/>
              <a:t>Topics to discuss with the mentee</a:t>
            </a:r>
          </a:p>
        </p:txBody>
      </p:sp>
      <p:sp>
        <p:nvSpPr>
          <p:cNvPr id="5" name="Content Placeholder 4">
            <a:extLst>
              <a:ext uri="{FF2B5EF4-FFF2-40B4-BE49-F238E27FC236}">
                <a16:creationId xmlns:a16="http://schemas.microsoft.com/office/drawing/2014/main" id="{9C2ECAAA-1E9C-4845-8EA9-E11A76F08150}"/>
              </a:ext>
            </a:extLst>
          </p:cNvPr>
          <p:cNvSpPr>
            <a:spLocks noGrp="1"/>
          </p:cNvSpPr>
          <p:nvPr>
            <p:ph sz="quarter" idx="4"/>
          </p:nvPr>
        </p:nvSpPr>
        <p:spPr>
          <a:xfrm>
            <a:off x="3952209" y="1979092"/>
            <a:ext cx="3944882" cy="5377672"/>
          </a:xfrm>
        </p:spPr>
        <p:txBody>
          <a:bodyPr>
            <a:normAutofit fontScale="40000" lnSpcReduction="20000"/>
          </a:bodyPr>
          <a:lstStyle/>
          <a:p>
            <a:pPr>
              <a:buFont typeface="Wingdings" panose="05000000000000000000" pitchFamily="2" charset="2"/>
              <a:buChar char="Ø"/>
            </a:pPr>
            <a:r>
              <a:rPr lang="en-US" sz="3000" dirty="0"/>
              <a:t>The Links, Incorporated, The Links Foundation</a:t>
            </a:r>
          </a:p>
          <a:p>
            <a:pPr>
              <a:buFont typeface="Wingdings" panose="05000000000000000000" pitchFamily="2" charset="2"/>
              <a:buChar char="Ø"/>
            </a:pPr>
            <a:r>
              <a:rPr lang="en-US" sz="3000" dirty="0"/>
              <a:t>Review relevant websites</a:t>
            </a:r>
          </a:p>
          <a:p>
            <a:pPr>
              <a:buFont typeface="Wingdings" panose="05000000000000000000" pitchFamily="2" charset="2"/>
              <a:buChar char="Ø"/>
            </a:pPr>
            <a:r>
              <a:rPr lang="en-US" sz="3000" dirty="0"/>
              <a:t>Discuss public relations guidelines, e.g. social media posting</a:t>
            </a:r>
          </a:p>
          <a:p>
            <a:pPr>
              <a:buFont typeface="Wingdings" panose="05000000000000000000" pitchFamily="2" charset="2"/>
              <a:buChar char="Ø"/>
            </a:pPr>
            <a:r>
              <a:rPr lang="en-US" sz="3000" dirty="0"/>
              <a:t>Chapter Bylaws</a:t>
            </a:r>
          </a:p>
          <a:p>
            <a:pPr>
              <a:buFont typeface="Wingdings" panose="05000000000000000000" pitchFamily="2" charset="2"/>
              <a:buChar char="Ø"/>
            </a:pPr>
            <a:r>
              <a:rPr lang="en-US" sz="3000" dirty="0"/>
              <a:t>Facet and standing committee assignments</a:t>
            </a:r>
          </a:p>
          <a:p>
            <a:pPr>
              <a:buFont typeface="Wingdings" panose="05000000000000000000" pitchFamily="2" charset="2"/>
              <a:buChar char="Ø"/>
            </a:pPr>
            <a:r>
              <a:rPr lang="en-US" sz="3000" dirty="0"/>
              <a:t>Hostess responsibilities</a:t>
            </a:r>
          </a:p>
          <a:p>
            <a:pPr>
              <a:buFont typeface="Wingdings" panose="05000000000000000000" pitchFamily="2" charset="2"/>
              <a:buChar char="Ø"/>
            </a:pPr>
            <a:r>
              <a:rPr lang="en-US" sz="3000" dirty="0"/>
              <a:t>Chapter financial assessments</a:t>
            </a:r>
          </a:p>
          <a:p>
            <a:pPr>
              <a:buFont typeface="Wingdings" panose="05000000000000000000" pitchFamily="2" charset="2"/>
              <a:buChar char="Ø"/>
            </a:pPr>
            <a:r>
              <a:rPr lang="en-US" sz="3000" dirty="0"/>
              <a:t>Minimum requirement of 48 hours of service</a:t>
            </a:r>
          </a:p>
          <a:p>
            <a:pPr>
              <a:buFont typeface="Wingdings" panose="05000000000000000000" pitchFamily="2" charset="2"/>
              <a:buChar char="Ø"/>
            </a:pPr>
            <a:r>
              <a:rPr lang="en-US" sz="3000" dirty="0"/>
              <a:t>1 in 5 attendance at National Assemblies and Area Conferences and the purpose and rationale for the minimum requirement</a:t>
            </a:r>
          </a:p>
          <a:p>
            <a:pPr>
              <a:buFont typeface="Wingdings" panose="05000000000000000000" pitchFamily="2" charset="2"/>
              <a:buChar char="Ø"/>
            </a:pPr>
            <a:r>
              <a:rPr lang="en-US" sz="3000" dirty="0"/>
              <a:t>Policies and Procedures</a:t>
            </a:r>
            <a:endParaRPr lang="en-US" dirty="0"/>
          </a:p>
        </p:txBody>
      </p:sp>
      <p:sp>
        <p:nvSpPr>
          <p:cNvPr id="9" name="Text Placeholder 8">
            <a:extLst>
              <a:ext uri="{FF2B5EF4-FFF2-40B4-BE49-F238E27FC236}">
                <a16:creationId xmlns:a16="http://schemas.microsoft.com/office/drawing/2014/main" id="{0E8484A3-7910-4118-9E59-781C39A7F378}"/>
              </a:ext>
            </a:extLst>
          </p:cNvPr>
          <p:cNvSpPr>
            <a:spLocks noGrp="1"/>
          </p:cNvSpPr>
          <p:nvPr>
            <p:ph type="body" sz="quarter" idx="13"/>
          </p:nvPr>
        </p:nvSpPr>
        <p:spPr>
          <a:xfrm>
            <a:off x="8347364" y="1208806"/>
            <a:ext cx="2971400" cy="662400"/>
          </a:xfrm>
        </p:spPr>
        <p:txBody>
          <a:bodyPr/>
          <a:lstStyle/>
          <a:p>
            <a:r>
              <a:rPr lang="en-US" u="sng" dirty="0"/>
              <a:t>Additional items</a:t>
            </a:r>
          </a:p>
        </p:txBody>
      </p:sp>
      <p:sp>
        <p:nvSpPr>
          <p:cNvPr id="10" name="Content Placeholder 9">
            <a:extLst>
              <a:ext uri="{FF2B5EF4-FFF2-40B4-BE49-F238E27FC236}">
                <a16:creationId xmlns:a16="http://schemas.microsoft.com/office/drawing/2014/main" id="{C566FE0B-23CE-42CB-ADFD-5D0D46A237F4}"/>
              </a:ext>
            </a:extLst>
          </p:cNvPr>
          <p:cNvSpPr>
            <a:spLocks noGrp="1"/>
          </p:cNvSpPr>
          <p:nvPr>
            <p:ph sz="quarter" idx="14"/>
          </p:nvPr>
        </p:nvSpPr>
        <p:spPr>
          <a:xfrm>
            <a:off x="8212483" y="2016443"/>
            <a:ext cx="3571408" cy="4654521"/>
          </a:xfrm>
        </p:spPr>
        <p:txBody>
          <a:bodyPr>
            <a:normAutofit/>
          </a:bodyPr>
          <a:lstStyle/>
          <a:p>
            <a:pPr>
              <a:buFont typeface="Wingdings" panose="05000000000000000000" pitchFamily="2" charset="2"/>
              <a:buChar char="Ø"/>
            </a:pPr>
            <a:r>
              <a:rPr lang="en-US" sz="1200" dirty="0"/>
              <a:t>Regular check-ins with the mentee after meetings, activities and service projects to clarify questions</a:t>
            </a:r>
          </a:p>
          <a:p>
            <a:pPr>
              <a:buFont typeface="Wingdings" panose="05000000000000000000" pitchFamily="2" charset="2"/>
              <a:buChar char="Ø"/>
            </a:pPr>
            <a:r>
              <a:rPr lang="en-US" sz="1200" dirty="0"/>
              <a:t>Make sure the mentee is assigned to a facet and other committees as applicable with the mentor</a:t>
            </a:r>
          </a:p>
          <a:p>
            <a:pPr>
              <a:buFont typeface="Wingdings" panose="05000000000000000000" pitchFamily="2" charset="2"/>
              <a:buChar char="Ø"/>
            </a:pPr>
            <a:r>
              <a:rPr lang="en-US" sz="1200" dirty="0"/>
              <a:t>When appropriate, seek opportunities to introduce the mentee to other Links </a:t>
            </a:r>
          </a:p>
        </p:txBody>
      </p:sp>
      <p:sp>
        <p:nvSpPr>
          <p:cNvPr id="40" name="Slide Number Placeholder 49">
            <a:extLst>
              <a:ext uri="{FF2B5EF4-FFF2-40B4-BE49-F238E27FC236}">
                <a16:creationId xmlns:a16="http://schemas.microsoft.com/office/drawing/2014/main" id="{10BF64B1-224D-4CB5-B4AF-D944A4C4745A}"/>
              </a:ext>
            </a:extLst>
          </p:cNvPr>
          <p:cNvSpPr>
            <a:spLocks noGrp="1"/>
          </p:cNvSpPr>
          <p:nvPr>
            <p:ph type="sldNum" sz="quarter" idx="12"/>
          </p:nvPr>
        </p:nvSpPr>
        <p:spPr>
          <a:xfrm>
            <a:off x="9982800" y="6357600"/>
            <a:ext cx="1760150" cy="460800"/>
          </a:xfrm>
        </p:spPr>
        <p:txBody>
          <a:bodyPr/>
          <a:lstStyle/>
          <a:p>
            <a:fld id="{D39607A7-8386-47DB-8578-DDEDD194E5D4}" type="slidenum">
              <a:rPr lang="en-US" smtClean="0"/>
              <a:pPr/>
              <a:t>4</a:t>
            </a:fld>
            <a:endParaRPr lang="en-US" dirty="0"/>
          </a:p>
        </p:txBody>
      </p:sp>
      <p:pic>
        <p:nvPicPr>
          <p:cNvPr id="8" name="Picture 7">
            <a:extLst>
              <a:ext uri="{FF2B5EF4-FFF2-40B4-BE49-F238E27FC236}">
                <a16:creationId xmlns:a16="http://schemas.microsoft.com/office/drawing/2014/main" id="{6EBF0ED6-B530-DB69-CE14-47E904C06A49}"/>
              </a:ext>
            </a:extLst>
          </p:cNvPr>
          <p:cNvPicPr>
            <a:picLocks noChangeAspect="1"/>
          </p:cNvPicPr>
          <p:nvPr/>
        </p:nvPicPr>
        <p:blipFill>
          <a:blip r:embed="rId4"/>
          <a:stretch>
            <a:fillRect/>
          </a:stretch>
        </p:blipFill>
        <p:spPr>
          <a:xfrm>
            <a:off x="8455057" y="161378"/>
            <a:ext cx="3086259" cy="1028753"/>
          </a:xfrm>
          <a:prstGeom prst="rect">
            <a:avLst/>
          </a:prstGeom>
          <a:ln>
            <a:noFill/>
          </a:ln>
          <a:effectLst>
            <a:softEdge rad="112500"/>
          </a:effectLst>
        </p:spPr>
      </p:pic>
      <p:pic>
        <p:nvPicPr>
          <p:cNvPr id="12" name="Picture 11">
            <a:extLst>
              <a:ext uri="{FF2B5EF4-FFF2-40B4-BE49-F238E27FC236}">
                <a16:creationId xmlns:a16="http://schemas.microsoft.com/office/drawing/2014/main" id="{50BD3272-B5D2-0AE6-FAE8-3D30B2800452}"/>
              </a:ext>
            </a:extLst>
          </p:cNvPr>
          <p:cNvPicPr>
            <a:picLocks noChangeAspect="1"/>
          </p:cNvPicPr>
          <p:nvPr/>
        </p:nvPicPr>
        <p:blipFill>
          <a:blip r:embed="rId5"/>
          <a:stretch>
            <a:fillRect/>
          </a:stretch>
        </p:blipFill>
        <p:spPr>
          <a:xfrm rot="21184812">
            <a:off x="634498" y="5970568"/>
            <a:ext cx="2020714" cy="774064"/>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16F969F8-FBC6-F044-C6DF-623ED1A551AA}"/>
              </a:ext>
            </a:extLst>
          </p:cNvPr>
          <p:cNvSpPr/>
          <p:nvPr/>
        </p:nvSpPr>
        <p:spPr>
          <a:xfrm>
            <a:off x="-41945" y="0"/>
            <a:ext cx="12256316" cy="685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54804726-A4A0-5654-69CB-26139897565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1508595"/>
      </p:ext>
    </p:extLst>
  </p:cSld>
  <p:clrMapOvr>
    <a:masterClrMapping/>
  </p:clrMapOvr>
  <mc:AlternateContent xmlns:mc="http://schemas.openxmlformats.org/markup-compatibility/2006" xmlns:p14="http://schemas.microsoft.com/office/powerpoint/2010/main">
    <mc:Choice Requires="p14">
      <p:transition spd="slow" p14:dur="2000" advTm="282830"/>
    </mc:Choice>
    <mc:Fallback xmlns="">
      <p:transition spd="slow" advTm="282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1082378" y="417419"/>
            <a:ext cx="4075200" cy="626920"/>
          </a:xfrm>
        </p:spPr>
        <p:txBody>
          <a:bodyPr>
            <a:noAutofit/>
          </a:bodyPr>
          <a:lstStyle/>
          <a:p>
            <a:r>
              <a:rPr lang="en-US" sz="2800" dirty="0"/>
              <a:t>How Can You Help a Mentee? </a:t>
            </a:r>
          </a:p>
        </p:txBody>
      </p: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197383" y="1044339"/>
            <a:ext cx="5589200" cy="1520975"/>
          </a:xfrm>
        </p:spPr>
        <p:txBody>
          <a:bodyPr>
            <a:noAutofit/>
          </a:bodyPr>
          <a:lstStyle/>
          <a:p>
            <a:pPr marL="342900" indent="-342900" algn="l">
              <a:buFont typeface="Wingdings" panose="05000000000000000000" pitchFamily="2" charset="2"/>
              <a:buChar char="q"/>
            </a:pPr>
            <a:r>
              <a:rPr lang="en-US" sz="1400" dirty="0"/>
              <a:t>Once per month communication with your mentee (email, lunch, dinner, phone call, card, etc…)</a:t>
            </a:r>
          </a:p>
          <a:p>
            <a:pPr marL="342900" indent="-342900" algn="l">
              <a:buFont typeface="Wingdings" panose="05000000000000000000" pitchFamily="2" charset="2"/>
              <a:buChar char="q"/>
            </a:pPr>
            <a:r>
              <a:rPr lang="en-US" sz="1400" dirty="0"/>
              <a:t>Keep the commitments to each other-respecting the time commitment of one another</a:t>
            </a:r>
          </a:p>
          <a:p>
            <a:pPr marL="342900" indent="-342900" algn="l">
              <a:buFont typeface="Wingdings" panose="05000000000000000000" pitchFamily="2" charset="2"/>
              <a:buChar char="q"/>
            </a:pPr>
            <a:r>
              <a:rPr lang="en-US" sz="1400" dirty="0"/>
              <a:t>Be willing to make a one-year commitment – extending is optional</a:t>
            </a:r>
          </a:p>
        </p:txBody>
      </p:sp>
      <p:pic>
        <p:nvPicPr>
          <p:cNvPr id="5" name="Picture Placeholder 4">
            <a:extLst>
              <a:ext uri="{FF2B5EF4-FFF2-40B4-BE49-F238E27FC236}">
                <a16:creationId xmlns:a16="http://schemas.microsoft.com/office/drawing/2014/main" id="{79A4C754-F6E8-3B48-1CC3-A1F8A24E7BBA}"/>
              </a:ext>
            </a:extLst>
          </p:cNvPr>
          <p:cNvPicPr>
            <a:picLocks noGrp="1" noChangeAspect="1"/>
          </p:cNvPicPr>
          <p:nvPr>
            <p:ph type="pic" sz="quarter" idx="13"/>
          </p:nvPr>
        </p:nvPicPr>
        <p:blipFill>
          <a:blip r:embed="rId5"/>
          <a:srcRect l="30" r="30"/>
          <a:stretch>
            <a:fillRect/>
          </a:stretch>
        </p:blipFill>
        <p:spPr>
          <a:xfrm>
            <a:off x="6543675" y="395288"/>
            <a:ext cx="4995863" cy="2706687"/>
          </a:xfrm>
          <a:prstGeom prst="rect">
            <a:avLst/>
          </a:prstGeom>
        </p:spPr>
      </p:pic>
      <p:pic>
        <p:nvPicPr>
          <p:cNvPr id="15" name="Picture Placeholder 14">
            <a:extLst>
              <a:ext uri="{FF2B5EF4-FFF2-40B4-BE49-F238E27FC236}">
                <a16:creationId xmlns:a16="http://schemas.microsoft.com/office/drawing/2014/main" id="{DADAE113-A336-B42D-DD46-1D27F6C3DC5B}"/>
              </a:ext>
            </a:extLst>
          </p:cNvPr>
          <p:cNvPicPr>
            <a:picLocks noGrp="1" noChangeAspect="1"/>
          </p:cNvPicPr>
          <p:nvPr>
            <p:ph type="pic" sz="quarter" idx="14"/>
          </p:nvPr>
        </p:nvPicPr>
        <p:blipFill>
          <a:blip r:embed="rId6"/>
          <a:srcRect t="5910" b="5910"/>
          <a:stretch/>
        </p:blipFill>
        <p:spPr>
          <a:xfrm>
            <a:off x="6751782" y="3763962"/>
            <a:ext cx="4995863" cy="2698750"/>
          </a:xfrm>
          <a:prstGeom prst="rect">
            <a:avLst/>
          </a:prstGeom>
          <a:solidFill>
            <a:srgbClr val="FFFFFF">
              <a:shade val="85000"/>
            </a:srgbClr>
          </a:solidFill>
          <a:ln w="28575" cap="sq">
            <a:solidFill>
              <a:srgbClr val="33CC33"/>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a:extLst>
              <a:ext uri="{FF2B5EF4-FFF2-40B4-BE49-F238E27FC236}">
                <a16:creationId xmlns:a16="http://schemas.microsoft.com/office/drawing/2014/main" id="{6038B516-1123-0C4C-95A0-31E1B2B48967}"/>
              </a:ext>
            </a:extLst>
          </p:cNvPr>
          <p:cNvPicPr>
            <a:picLocks noChangeAspect="1"/>
          </p:cNvPicPr>
          <p:nvPr/>
        </p:nvPicPr>
        <p:blipFill>
          <a:blip r:embed="rId7"/>
          <a:stretch>
            <a:fillRect/>
          </a:stretch>
        </p:blipFill>
        <p:spPr>
          <a:xfrm>
            <a:off x="6654800" y="173181"/>
            <a:ext cx="4995863" cy="3255819"/>
          </a:xfrm>
          <a:prstGeom prst="rect">
            <a:avLst/>
          </a:prstGeom>
          <a:solidFill>
            <a:srgbClr val="FFFFFF">
              <a:shade val="85000"/>
            </a:srgbClr>
          </a:solidFill>
          <a:ln w="19050" cap="sq">
            <a:solidFill>
              <a:srgbClr val="33CC33"/>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TextBox 19">
            <a:extLst>
              <a:ext uri="{FF2B5EF4-FFF2-40B4-BE49-F238E27FC236}">
                <a16:creationId xmlns:a16="http://schemas.microsoft.com/office/drawing/2014/main" id="{78C5C46A-9341-5D52-CB2C-C7ED18852FDC}"/>
              </a:ext>
            </a:extLst>
          </p:cNvPr>
          <p:cNvSpPr txBox="1"/>
          <p:nvPr/>
        </p:nvSpPr>
        <p:spPr>
          <a:xfrm>
            <a:off x="341747" y="3336618"/>
            <a:ext cx="5195454" cy="2246769"/>
          </a:xfrm>
          <a:prstGeom prst="rect">
            <a:avLst/>
          </a:prstGeom>
          <a:noFill/>
        </p:spPr>
        <p:txBody>
          <a:bodyPr wrap="square" rtlCol="0">
            <a:spAutoFit/>
          </a:bodyPr>
          <a:lstStyle/>
          <a:p>
            <a:r>
              <a:rPr lang="en-US" sz="1400" dirty="0"/>
              <a:t>Suggested Activities:</a:t>
            </a:r>
          </a:p>
          <a:p>
            <a:pPr marL="285750" indent="-285750">
              <a:buFont typeface="Wingdings" panose="05000000000000000000" pitchFamily="2" charset="2"/>
              <a:buChar char="ü"/>
            </a:pPr>
            <a:r>
              <a:rPr lang="en-US" sz="1400" dirty="0"/>
              <a:t>Dinner and a movie</a:t>
            </a:r>
          </a:p>
          <a:p>
            <a:pPr marL="285750" indent="-285750">
              <a:buFont typeface="Wingdings" panose="05000000000000000000" pitchFamily="2" charset="2"/>
              <a:buChar char="ü"/>
            </a:pPr>
            <a:r>
              <a:rPr lang="en-US" sz="1400" dirty="0"/>
              <a:t>Casual lunch plans</a:t>
            </a:r>
          </a:p>
          <a:p>
            <a:pPr marL="285750" indent="-285750">
              <a:buFont typeface="Wingdings" panose="05000000000000000000" pitchFamily="2" charset="2"/>
              <a:buChar char="ü"/>
            </a:pPr>
            <a:r>
              <a:rPr lang="en-US" sz="1400" dirty="0"/>
              <a:t>Group activity with other new members and mentors</a:t>
            </a:r>
          </a:p>
          <a:p>
            <a:pPr marL="285750" indent="-285750">
              <a:buFont typeface="Wingdings" panose="05000000000000000000" pitchFamily="2" charset="2"/>
              <a:buChar char="ü"/>
            </a:pPr>
            <a:r>
              <a:rPr lang="en-US" sz="1400" dirty="0"/>
              <a:t>After meeting cocktail or dessert</a:t>
            </a:r>
          </a:p>
          <a:p>
            <a:pPr marL="285750" indent="-285750">
              <a:buFont typeface="Wingdings" panose="05000000000000000000" pitchFamily="2" charset="2"/>
              <a:buChar char="ü"/>
            </a:pPr>
            <a:r>
              <a:rPr lang="en-US" sz="1400" dirty="0"/>
              <a:t>Attend a play or cultural event</a:t>
            </a:r>
          </a:p>
          <a:p>
            <a:pPr marL="285750" indent="-285750">
              <a:buFont typeface="Wingdings" panose="05000000000000000000" pitchFamily="2" charset="2"/>
              <a:buChar char="ü"/>
            </a:pPr>
            <a:r>
              <a:rPr lang="en-US" sz="1400" dirty="0"/>
              <a:t>Invitation to special family events (BBQ, etc…)</a:t>
            </a:r>
          </a:p>
          <a:p>
            <a:pPr marL="285750" indent="-285750">
              <a:buFont typeface="Wingdings" panose="05000000000000000000" pitchFamily="2" charset="2"/>
              <a:buChar char="ü"/>
            </a:pPr>
            <a:r>
              <a:rPr lang="en-US" sz="1400" dirty="0"/>
              <a:t>Plan a special visit to an alumna or member on leave</a:t>
            </a:r>
          </a:p>
          <a:p>
            <a:pPr marL="285750" indent="-285750">
              <a:buFont typeface="Wingdings" panose="05000000000000000000" pitchFamily="2" charset="2"/>
              <a:buChar char="ü"/>
            </a:pPr>
            <a:r>
              <a:rPr lang="en-US" sz="1400" dirty="0"/>
              <a:t>Attend a class or lecture together</a:t>
            </a:r>
          </a:p>
          <a:p>
            <a:pPr marL="285750" indent="-285750">
              <a:buFont typeface="Wingdings" panose="05000000000000000000" pitchFamily="2" charset="2"/>
              <a:buChar char="ü"/>
            </a:pPr>
            <a:r>
              <a:rPr lang="en-US" sz="1400" dirty="0"/>
              <a:t>Recognize mentors and mentees at a Chapter meeting</a:t>
            </a:r>
          </a:p>
        </p:txBody>
      </p:sp>
      <p:sp>
        <p:nvSpPr>
          <p:cNvPr id="21" name="TextBox 20">
            <a:extLst>
              <a:ext uri="{FF2B5EF4-FFF2-40B4-BE49-F238E27FC236}">
                <a16:creationId xmlns:a16="http://schemas.microsoft.com/office/drawing/2014/main" id="{E97CEE08-2DA2-A95D-9D3E-3F6E65338D81}"/>
              </a:ext>
            </a:extLst>
          </p:cNvPr>
          <p:cNvSpPr txBox="1"/>
          <p:nvPr/>
        </p:nvSpPr>
        <p:spPr>
          <a:xfrm>
            <a:off x="92365" y="5875676"/>
            <a:ext cx="5694218" cy="646331"/>
          </a:xfrm>
          <a:prstGeom prst="rect">
            <a:avLst/>
          </a:prstGeom>
          <a:noFill/>
        </p:spPr>
        <p:txBody>
          <a:bodyPr wrap="square" rtlCol="0">
            <a:spAutoFit/>
          </a:bodyPr>
          <a:lstStyle/>
          <a:p>
            <a:pPr algn="ctr"/>
            <a:r>
              <a:rPr lang="en-US" sz="1200" i="1" dirty="0"/>
              <a:t>In order to be a mentor and an effective one, one must care.  You must care…Know what you know and care about the person, care about what you know and care about the person you are sharing it with” ~ Maya Angelou</a:t>
            </a:r>
          </a:p>
        </p:txBody>
      </p:sp>
      <p:sp>
        <p:nvSpPr>
          <p:cNvPr id="2" name="Rectangle 1">
            <a:extLst>
              <a:ext uri="{FF2B5EF4-FFF2-40B4-BE49-F238E27FC236}">
                <a16:creationId xmlns:a16="http://schemas.microsoft.com/office/drawing/2014/main" id="{8D3D68EF-5FE3-C3D5-191F-0EFB3D23CA39}"/>
              </a:ext>
            </a:extLst>
          </p:cNvPr>
          <p:cNvSpPr/>
          <p:nvPr/>
        </p:nvSpPr>
        <p:spPr>
          <a:xfrm>
            <a:off x="-41945" y="0"/>
            <a:ext cx="12256316" cy="685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011E3AD2-C1F4-3558-EA36-E0A126FF0EF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1730917"/>
      </p:ext>
    </p:extLst>
  </p:cSld>
  <p:clrMapOvr>
    <a:masterClrMapping/>
  </p:clrMapOvr>
  <mc:AlternateContent xmlns:mc="http://schemas.openxmlformats.org/markup-compatibility/2006" xmlns:p14="http://schemas.microsoft.com/office/powerpoint/2010/main">
    <mc:Choice Requires="p14">
      <p:transition spd="slow" p14:dur="2000" advTm="190954"/>
    </mc:Choice>
    <mc:Fallback xmlns="">
      <p:transition spd="slow" advTm="190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1A202-23A3-4F3A-AA92-0172C8D2DA06}"/>
              </a:ext>
            </a:extLst>
          </p:cNvPr>
          <p:cNvSpPr>
            <a:spLocks noGrp="1"/>
          </p:cNvSpPr>
          <p:nvPr>
            <p:ph type="title"/>
          </p:nvPr>
        </p:nvSpPr>
        <p:spPr>
          <a:xfrm>
            <a:off x="4207165" y="297872"/>
            <a:ext cx="7424950" cy="659540"/>
          </a:xfrm>
        </p:spPr>
        <p:txBody>
          <a:bodyPr wrap="square" anchor="b">
            <a:normAutofit/>
          </a:bodyPr>
          <a:lstStyle/>
          <a:p>
            <a:r>
              <a:rPr lang="en-US" sz="2800" dirty="0"/>
              <a:t>What is the Role of the Mentee? </a:t>
            </a:r>
          </a:p>
        </p:txBody>
      </p:sp>
      <p:sp>
        <p:nvSpPr>
          <p:cNvPr id="3" name="Content Placeholder 2">
            <a:extLst>
              <a:ext uri="{FF2B5EF4-FFF2-40B4-BE49-F238E27FC236}">
                <a16:creationId xmlns:a16="http://schemas.microsoft.com/office/drawing/2014/main" id="{7B943E7C-A74D-4CB3-844B-51917C88C95F}"/>
              </a:ext>
            </a:extLst>
          </p:cNvPr>
          <p:cNvSpPr>
            <a:spLocks noGrp="1"/>
          </p:cNvSpPr>
          <p:nvPr>
            <p:ph type="body" sz="quarter" idx="17"/>
          </p:nvPr>
        </p:nvSpPr>
        <p:spPr>
          <a:xfrm>
            <a:off x="4995718" y="947365"/>
            <a:ext cx="6332538" cy="3219450"/>
          </a:xfrm>
          <a:ln>
            <a:noFill/>
          </a:ln>
        </p:spPr>
        <p:txBody>
          <a:bodyPr>
            <a:noAutofit/>
          </a:bodyPr>
          <a:lstStyle/>
          <a:p>
            <a:pPr marL="342900" indent="-342900" algn="l">
              <a:buFont typeface="Wingdings" panose="05000000000000000000" pitchFamily="2" charset="2"/>
              <a:buChar char="v"/>
            </a:pPr>
            <a:r>
              <a:rPr lang="en-US" sz="1400" dirty="0"/>
              <a:t>Respond to the efforts of the Mentor</a:t>
            </a:r>
          </a:p>
          <a:p>
            <a:pPr marL="342900" indent="-342900" algn="l">
              <a:buFont typeface="Wingdings" panose="05000000000000000000" pitchFamily="2" charset="2"/>
              <a:buChar char="v"/>
            </a:pPr>
            <a:r>
              <a:rPr lang="en-US" sz="1400" dirty="0"/>
              <a:t>Pursue and inquire about what she does not understand, ask for help, and remain flexible</a:t>
            </a:r>
          </a:p>
          <a:p>
            <a:pPr marL="342900" indent="-342900" algn="l">
              <a:buFont typeface="Wingdings" panose="05000000000000000000" pitchFamily="2" charset="2"/>
              <a:buChar char="v"/>
            </a:pPr>
            <a:r>
              <a:rPr lang="en-US" sz="1400" dirty="0"/>
              <a:t>Engage new, active and alumna members individually to foster friendship</a:t>
            </a:r>
          </a:p>
          <a:p>
            <a:pPr marL="342900" indent="-342900" algn="l">
              <a:buFont typeface="Wingdings" panose="05000000000000000000" pitchFamily="2" charset="2"/>
              <a:buChar char="v"/>
            </a:pPr>
            <a:r>
              <a:rPr lang="en-US" sz="1400" dirty="0"/>
              <a:t>Attend all meetings, friendship activities, and events</a:t>
            </a:r>
          </a:p>
          <a:p>
            <a:pPr marL="342900" indent="-342900" algn="l">
              <a:buFont typeface="Wingdings" panose="05000000000000000000" pitchFamily="2" charset="2"/>
              <a:buChar char="v"/>
            </a:pPr>
            <a:r>
              <a:rPr lang="en-US" sz="1400" dirty="0"/>
              <a:t>Listen actively and respectfully to the mentor</a:t>
            </a:r>
          </a:p>
          <a:p>
            <a:pPr marL="342900" indent="-342900" algn="l">
              <a:buFont typeface="Wingdings" panose="05000000000000000000" pitchFamily="2" charset="2"/>
              <a:buChar char="v"/>
            </a:pPr>
            <a:r>
              <a:rPr lang="en-US" sz="1400" dirty="0"/>
              <a:t>Demonstrate patience and a willingness to learn</a:t>
            </a:r>
          </a:p>
          <a:p>
            <a:pPr marL="342900" indent="-342900" algn="l">
              <a:buFont typeface="Wingdings" panose="05000000000000000000" pitchFamily="2" charset="2"/>
              <a:buChar char="v"/>
            </a:pPr>
            <a:r>
              <a:rPr lang="en-US" sz="1400" dirty="0"/>
              <a:t>Participate with a positive attitude</a:t>
            </a:r>
          </a:p>
          <a:p>
            <a:pPr marL="342900" indent="-342900" algn="l">
              <a:buFont typeface="Wingdings" panose="05000000000000000000" pitchFamily="2" charset="2"/>
              <a:buChar char="v"/>
            </a:pPr>
            <a:r>
              <a:rPr lang="en-US" sz="1400" dirty="0"/>
              <a:t>Work as a team player</a:t>
            </a:r>
          </a:p>
          <a:p>
            <a:pPr marL="342900" indent="-342900" algn="l">
              <a:buFont typeface="Wingdings" panose="05000000000000000000" pitchFamily="2" charset="2"/>
              <a:buChar char="v"/>
            </a:pPr>
            <a:r>
              <a:rPr lang="en-US" sz="1400" dirty="0"/>
              <a:t>Be receptive to advice as tenure in Linkdom progresses</a:t>
            </a:r>
          </a:p>
          <a:p>
            <a:pPr marL="342900" indent="-342900" algn="l">
              <a:buFont typeface="Wingdings" panose="05000000000000000000" pitchFamily="2" charset="2"/>
              <a:buChar char="v"/>
            </a:pPr>
            <a:r>
              <a:rPr lang="en-US" sz="1400" dirty="0"/>
              <a:t>Initiate regular contact with the mentor, e.g., plan to engage at least monthly and to </a:t>
            </a:r>
            <a:r>
              <a:rPr lang="en-US" sz="1400" u="sng" dirty="0"/>
              <a:t>meet</a:t>
            </a:r>
            <a:r>
              <a:rPr lang="en-US" sz="1400" dirty="0"/>
              <a:t> at least quarterly during the first year, engaging in friendship activities such as celebrations, etc… </a:t>
            </a:r>
          </a:p>
        </p:txBody>
      </p:sp>
      <p:sp>
        <p:nvSpPr>
          <p:cNvPr id="38" name="Slide Number Placeholder 49">
            <a:extLst>
              <a:ext uri="{FF2B5EF4-FFF2-40B4-BE49-F238E27FC236}">
                <a16:creationId xmlns:a16="http://schemas.microsoft.com/office/drawing/2014/main" id="{7664B428-9BC3-4DBA-A039-5DCE1AC97916}"/>
              </a:ext>
            </a:extLst>
          </p:cNvPr>
          <p:cNvSpPr>
            <a:spLocks noGrp="1"/>
          </p:cNvSpPr>
          <p:nvPr>
            <p:ph type="sldNum" sz="quarter" idx="12"/>
          </p:nvPr>
        </p:nvSpPr>
        <p:spPr>
          <a:xfrm>
            <a:off x="9982800" y="6357600"/>
            <a:ext cx="1760150" cy="460800"/>
          </a:xfrm>
          <a:ln>
            <a:noFill/>
          </a:ln>
        </p:spPr>
        <p:txBody>
          <a:bodyPr/>
          <a:lstStyle/>
          <a:p>
            <a:fld id="{D39607A7-8386-47DB-8578-DDEDD194E5D4}" type="slidenum">
              <a:rPr lang="en-US" smtClean="0"/>
              <a:pPr/>
              <a:t>6</a:t>
            </a:fld>
            <a:endParaRPr lang="en-US" dirty="0"/>
          </a:p>
        </p:txBody>
      </p:sp>
      <p:sp>
        <p:nvSpPr>
          <p:cNvPr id="11" name="TextBox 10">
            <a:extLst>
              <a:ext uri="{FF2B5EF4-FFF2-40B4-BE49-F238E27FC236}">
                <a16:creationId xmlns:a16="http://schemas.microsoft.com/office/drawing/2014/main" id="{9564A0E3-3CCA-6FD5-5A72-B1EAEB90143F}"/>
              </a:ext>
            </a:extLst>
          </p:cNvPr>
          <p:cNvSpPr txBox="1"/>
          <p:nvPr/>
        </p:nvSpPr>
        <p:spPr>
          <a:xfrm>
            <a:off x="853148" y="2302501"/>
            <a:ext cx="2438400" cy="1815882"/>
          </a:xfrm>
          <a:prstGeom prst="rect">
            <a:avLst/>
          </a:prstGeom>
          <a:noFill/>
        </p:spPr>
        <p:txBody>
          <a:bodyPr wrap="square" rtlCol="0">
            <a:spAutoFit/>
          </a:bodyPr>
          <a:lstStyle/>
          <a:p>
            <a:pPr algn="ctr"/>
            <a:r>
              <a:rPr lang="en-US" sz="1600" i="1" dirty="0"/>
              <a:t>“We’re here for a reason.  I believe a bit of the reason is to throw little torches out to lead people through the dark” ` Whoopi Goldberg</a:t>
            </a:r>
          </a:p>
        </p:txBody>
      </p:sp>
      <p:pic>
        <p:nvPicPr>
          <p:cNvPr id="17" name="Picture 16">
            <a:extLst>
              <a:ext uri="{FF2B5EF4-FFF2-40B4-BE49-F238E27FC236}">
                <a16:creationId xmlns:a16="http://schemas.microsoft.com/office/drawing/2014/main" id="{09A5818C-D79E-65C2-BACE-03F1B4CA713F}"/>
              </a:ext>
            </a:extLst>
          </p:cNvPr>
          <p:cNvPicPr>
            <a:picLocks noChangeAspect="1"/>
          </p:cNvPicPr>
          <p:nvPr/>
        </p:nvPicPr>
        <p:blipFill>
          <a:blip r:embed="rId4"/>
          <a:stretch>
            <a:fillRect/>
          </a:stretch>
        </p:blipFill>
        <p:spPr>
          <a:xfrm>
            <a:off x="716974" y="4809817"/>
            <a:ext cx="2574574" cy="1348895"/>
          </a:xfrm>
          <a:prstGeom prst="ellipse">
            <a:avLst/>
          </a:prstGeom>
          <a:ln>
            <a:noFill/>
          </a:ln>
          <a:effectLst>
            <a:softEdge rad="112500"/>
          </a:effectLst>
        </p:spPr>
      </p:pic>
      <p:sp>
        <p:nvSpPr>
          <p:cNvPr id="18" name="Rectangle 17">
            <a:extLst>
              <a:ext uri="{FF2B5EF4-FFF2-40B4-BE49-F238E27FC236}">
                <a16:creationId xmlns:a16="http://schemas.microsoft.com/office/drawing/2014/main" id="{4F91AE9C-7DBF-BDD4-2099-A7FA1BD08F0E}"/>
              </a:ext>
            </a:extLst>
          </p:cNvPr>
          <p:cNvSpPr/>
          <p:nvPr/>
        </p:nvSpPr>
        <p:spPr>
          <a:xfrm>
            <a:off x="20784" y="69273"/>
            <a:ext cx="3830780" cy="6788727"/>
          </a:xfrm>
          <a:prstGeom prst="rect">
            <a:avLst/>
          </a:prstGeom>
          <a:noFill/>
          <a:ln w="38100">
            <a:solidFill>
              <a:srgbClr val="33CC33"/>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7392662-8652-A045-7BF5-E91E8CB4CF34}"/>
              </a:ext>
            </a:extLst>
          </p:cNvPr>
          <p:cNvPicPr>
            <a:picLocks noChangeAspect="1"/>
          </p:cNvPicPr>
          <p:nvPr/>
        </p:nvPicPr>
        <p:blipFill>
          <a:blip r:embed="rId5"/>
          <a:stretch>
            <a:fillRect/>
          </a:stretch>
        </p:blipFill>
        <p:spPr>
          <a:xfrm>
            <a:off x="716974" y="232302"/>
            <a:ext cx="2776204" cy="1815882"/>
          </a:xfrm>
          <a:prstGeom prst="rect">
            <a:avLst/>
          </a:prstGeom>
        </p:spPr>
      </p:pic>
      <p:sp>
        <p:nvSpPr>
          <p:cNvPr id="8" name="Rectangle 7">
            <a:extLst>
              <a:ext uri="{FF2B5EF4-FFF2-40B4-BE49-F238E27FC236}">
                <a16:creationId xmlns:a16="http://schemas.microsoft.com/office/drawing/2014/main" id="{CD0CA51F-72CE-E866-2C1B-F4181FFF37A9}"/>
              </a:ext>
            </a:extLst>
          </p:cNvPr>
          <p:cNvSpPr/>
          <p:nvPr/>
        </p:nvSpPr>
        <p:spPr>
          <a:xfrm>
            <a:off x="-41945" y="0"/>
            <a:ext cx="12256316" cy="685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D7539E99-758D-580E-BF30-3F0CB3519D8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45070695"/>
      </p:ext>
    </p:extLst>
  </p:cSld>
  <p:clrMapOvr>
    <a:masterClrMapping/>
  </p:clrMapOvr>
  <mc:AlternateContent xmlns:mc="http://schemas.openxmlformats.org/markup-compatibility/2006" xmlns:p14="http://schemas.microsoft.com/office/powerpoint/2010/main">
    <mc:Choice Requires="p14">
      <p:transition spd="slow" p14:dur="2000" advTm="183070"/>
    </mc:Choice>
    <mc:Fallback xmlns="">
      <p:transition spd="slow" advTm="183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F75324B-CBE0-F690-3A00-02034AB114B1}"/>
            </a:ext>
          </a:extLst>
        </p:cNvPr>
        <p:cNvGrpSpPr/>
        <p:nvPr/>
      </p:nvGrpSpPr>
      <p:grpSpPr>
        <a:xfrm>
          <a:off x="0" y="0"/>
          <a:ext cx="0" cy="0"/>
          <a:chOff x="0" y="0"/>
          <a:chExt cx="0" cy="0"/>
        </a:xfrm>
      </p:grpSpPr>
      <p:sp>
        <p:nvSpPr>
          <p:cNvPr id="125" name="Footer Placeholder 48">
            <a:extLst>
              <a:ext uri="{FF2B5EF4-FFF2-40B4-BE49-F238E27FC236}">
                <a16:creationId xmlns:a16="http://schemas.microsoft.com/office/drawing/2014/main" id="{2BCD9EED-659C-27D2-59A3-FCD0BADFF876}"/>
              </a:ext>
            </a:extLst>
          </p:cNvPr>
          <p:cNvSpPr>
            <a:spLocks noGrp="1"/>
          </p:cNvSpPr>
          <p:nvPr>
            <p:ph type="ftr" sz="quarter" idx="11"/>
          </p:nvPr>
        </p:nvSpPr>
        <p:spPr>
          <a:xfrm>
            <a:off x="2754312" y="6357600"/>
            <a:ext cx="6683376" cy="460800"/>
          </a:xfrm>
        </p:spPr>
        <p:txBody>
          <a:bodyPr/>
          <a:lstStyle/>
          <a:p>
            <a:r>
              <a:rPr lang="en-US" dirty="0"/>
              <a:t>2019 Links, Incorporated Guide to Mentorship</a:t>
            </a:r>
          </a:p>
        </p:txBody>
      </p:sp>
      <p:sp>
        <p:nvSpPr>
          <p:cNvPr id="126" name="Slide Number Placeholder 49">
            <a:extLst>
              <a:ext uri="{FF2B5EF4-FFF2-40B4-BE49-F238E27FC236}">
                <a16:creationId xmlns:a16="http://schemas.microsoft.com/office/drawing/2014/main" id="{4E6C42C1-52D4-925D-4548-81AF43D3BB37}"/>
              </a:ext>
            </a:extLst>
          </p:cNvPr>
          <p:cNvSpPr>
            <a:spLocks noGrp="1"/>
          </p:cNvSpPr>
          <p:nvPr>
            <p:ph type="sldNum" sz="quarter" idx="12"/>
          </p:nvPr>
        </p:nvSpPr>
        <p:spPr>
          <a:xfrm>
            <a:off x="9982800" y="6357600"/>
            <a:ext cx="1760150" cy="460800"/>
          </a:xfrm>
        </p:spPr>
        <p:txBody>
          <a:bodyPr/>
          <a:lstStyle/>
          <a:p>
            <a:fld id="{D39607A7-8386-47DB-8578-DDEDD194E5D4}" type="slidenum">
              <a:rPr lang="en-US" smtClean="0"/>
              <a:pPr/>
              <a:t>7</a:t>
            </a:fld>
            <a:endParaRPr lang="en-US" dirty="0"/>
          </a:p>
        </p:txBody>
      </p:sp>
      <p:sp>
        <p:nvSpPr>
          <p:cNvPr id="3" name="Content Placeholder 2">
            <a:extLst>
              <a:ext uri="{FF2B5EF4-FFF2-40B4-BE49-F238E27FC236}">
                <a16:creationId xmlns:a16="http://schemas.microsoft.com/office/drawing/2014/main" id="{D9381191-D64D-BB9A-A4B2-D4935576E387}"/>
              </a:ext>
            </a:extLst>
          </p:cNvPr>
          <p:cNvSpPr>
            <a:spLocks noGrp="1"/>
          </p:cNvSpPr>
          <p:nvPr>
            <p:ph type="body" sz="quarter" idx="14"/>
          </p:nvPr>
        </p:nvSpPr>
        <p:spPr>
          <a:xfrm>
            <a:off x="149339" y="5656007"/>
            <a:ext cx="5505017" cy="701593"/>
          </a:xfrm>
        </p:spPr>
        <p:txBody>
          <a:bodyPr>
            <a:normAutofit/>
          </a:bodyPr>
          <a:lstStyle/>
          <a:p>
            <a:pPr algn="l">
              <a:lnSpc>
                <a:spcPct val="100000"/>
              </a:lnSpc>
              <a:spcBef>
                <a:spcPts val="0"/>
              </a:spcBef>
            </a:pPr>
            <a:r>
              <a:rPr lang="en-US" sz="1800" dirty="0"/>
              <a:t>Link Kimberly Keaton-Williams,</a:t>
            </a:r>
          </a:p>
          <a:p>
            <a:pPr algn="l">
              <a:lnSpc>
                <a:spcPct val="100000"/>
              </a:lnSpc>
              <a:spcBef>
                <a:spcPts val="0"/>
              </a:spcBef>
            </a:pPr>
            <a:r>
              <a:rPr lang="en-US" sz="1800" dirty="0"/>
              <a:t>Vice President, Membership Chair</a:t>
            </a:r>
          </a:p>
        </p:txBody>
      </p:sp>
      <p:pic>
        <p:nvPicPr>
          <p:cNvPr id="7" name="Picture 6">
            <a:extLst>
              <a:ext uri="{FF2B5EF4-FFF2-40B4-BE49-F238E27FC236}">
                <a16:creationId xmlns:a16="http://schemas.microsoft.com/office/drawing/2014/main" id="{0026B0B3-0232-B1BC-74E6-4B5FA3B14E9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31533" y="114179"/>
            <a:ext cx="2025754" cy="2006703"/>
          </a:xfrm>
          <a:prstGeom prst="rect">
            <a:avLst/>
          </a:prstGeom>
        </p:spPr>
      </p:pic>
      <p:pic>
        <p:nvPicPr>
          <p:cNvPr id="11" name="Picture 10">
            <a:extLst>
              <a:ext uri="{FF2B5EF4-FFF2-40B4-BE49-F238E27FC236}">
                <a16:creationId xmlns:a16="http://schemas.microsoft.com/office/drawing/2014/main" id="{4C43FA5F-6808-D4C2-A4C3-FD1E79A471A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861" b="89744" l="8917" r="95541">
                        <a14:foregroundMark x1="24204" y1="6227" x2="35032" y2="26007"/>
                        <a14:foregroundMark x1="49045" y1="33700" x2="51592" y2="41026"/>
                        <a14:foregroundMark x1="24204" y1="27839" x2="24204" y2="35897"/>
                        <a14:foregroundMark x1="87261" y1="50916" x2="95541" y2="63736"/>
                      </a14:backgroundRemoval>
                    </a14:imgEffect>
                  </a14:imgLayer>
                </a14:imgProps>
              </a:ext>
            </a:extLst>
          </a:blip>
          <a:stretch>
            <a:fillRect/>
          </a:stretch>
        </p:blipFill>
        <p:spPr>
          <a:xfrm>
            <a:off x="854356" y="543064"/>
            <a:ext cx="997001" cy="1733639"/>
          </a:xfrm>
          <a:prstGeom prst="rect">
            <a:avLst/>
          </a:prstGeom>
        </p:spPr>
      </p:pic>
      <p:sp>
        <p:nvSpPr>
          <p:cNvPr id="12" name="Rectangle 11">
            <a:extLst>
              <a:ext uri="{FF2B5EF4-FFF2-40B4-BE49-F238E27FC236}">
                <a16:creationId xmlns:a16="http://schemas.microsoft.com/office/drawing/2014/main" id="{E15EA6DC-A65C-3837-BCA3-CD41CCD86B4C}"/>
              </a:ext>
            </a:extLst>
          </p:cNvPr>
          <p:cNvSpPr/>
          <p:nvPr/>
        </p:nvSpPr>
        <p:spPr>
          <a:xfrm>
            <a:off x="-41945" y="0"/>
            <a:ext cx="12256316" cy="685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0339DB5-F637-D0B4-91DB-37D2DFAD6E4B}"/>
              </a:ext>
            </a:extLst>
          </p:cNvPr>
          <p:cNvSpPr txBox="1"/>
          <p:nvPr/>
        </p:nvSpPr>
        <p:spPr>
          <a:xfrm>
            <a:off x="2790790" y="702293"/>
            <a:ext cx="7261514" cy="523220"/>
          </a:xfrm>
          <a:prstGeom prst="rect">
            <a:avLst/>
          </a:prstGeom>
          <a:noFill/>
        </p:spPr>
        <p:txBody>
          <a:bodyPr wrap="square">
            <a:spAutoFit/>
          </a:bodyPr>
          <a:lstStyle/>
          <a:p>
            <a:r>
              <a:rPr kumimoji="0" lang="en-US" sz="2800" b="0" i="0" u="none" strike="noStrike" kern="1200" cap="none" spc="0" normalizeH="0" baseline="0" noProof="0" dirty="0">
                <a:ln>
                  <a:noFill/>
                </a:ln>
                <a:solidFill>
                  <a:prstClr val="black"/>
                </a:solidFill>
                <a:effectLst/>
                <a:uLnTx/>
                <a:uFillTx/>
                <a:latin typeface="Goudy Old Style"/>
                <a:ea typeface="+mj-ea"/>
                <a:cs typeface="+mj-cs"/>
              </a:rPr>
              <a:t>What is the Role of the Mentor vs. Sponsor </a:t>
            </a:r>
            <a:endParaRPr lang="en-US" dirty="0"/>
          </a:p>
        </p:txBody>
      </p:sp>
      <p:sp>
        <p:nvSpPr>
          <p:cNvPr id="6" name="TextBox 5">
            <a:extLst>
              <a:ext uri="{FF2B5EF4-FFF2-40B4-BE49-F238E27FC236}">
                <a16:creationId xmlns:a16="http://schemas.microsoft.com/office/drawing/2014/main" id="{48F73E55-716A-4E78-EA11-189C306082C2}"/>
              </a:ext>
            </a:extLst>
          </p:cNvPr>
          <p:cNvSpPr txBox="1"/>
          <p:nvPr/>
        </p:nvSpPr>
        <p:spPr>
          <a:xfrm>
            <a:off x="2992131" y="2106487"/>
            <a:ext cx="6858831" cy="3416320"/>
          </a:xfrm>
          <a:prstGeom prst="rect">
            <a:avLst/>
          </a:prstGeom>
          <a:noFill/>
        </p:spPr>
        <p:txBody>
          <a:bodyPr wrap="square" rtlCol="0">
            <a:spAutoFit/>
          </a:bodyPr>
          <a:lstStyle/>
          <a:p>
            <a:r>
              <a:rPr lang="en-US" dirty="0"/>
              <a:t>The </a:t>
            </a:r>
            <a:r>
              <a:rPr lang="en-US" b="1" dirty="0"/>
              <a:t>sponsor</a:t>
            </a:r>
            <a:r>
              <a:rPr lang="en-US" dirty="0"/>
              <a:t> introduced the inductee to the Chapter and will naturally  guide the inductee through her </a:t>
            </a:r>
            <a:r>
              <a:rPr lang="en-US" dirty="0" err="1"/>
              <a:t>Linkdom</a:t>
            </a:r>
            <a:r>
              <a:rPr lang="en-US" dirty="0"/>
              <a:t> experience as needed along her journey with many aspects of membership.</a:t>
            </a:r>
          </a:p>
          <a:p>
            <a:endParaRPr lang="en-US" dirty="0"/>
          </a:p>
          <a:p>
            <a:r>
              <a:rPr lang="en-US" dirty="0"/>
              <a:t>A </a:t>
            </a:r>
            <a:r>
              <a:rPr lang="en-US" b="1" dirty="0"/>
              <a:t>mentor</a:t>
            </a:r>
            <a:r>
              <a:rPr lang="en-US" dirty="0"/>
              <a:t> is a little bit more formal-this relationship allows a little bit more structure to the inductee to ask questions about the orientation material and experience some meetings sitting next to the mentee to cover any specific structural questions in ‘real-time’.  It is also a way to have the new inductee meet and establish a new friendship with a new Link by phone chats, and other methods of getting to know one another as schedules permit, such as lunch, dinner, events, </a:t>
            </a:r>
            <a:r>
              <a:rPr lang="en-US" dirty="0" err="1"/>
              <a:t>etc</a:t>
            </a:r>
            <a:r>
              <a:rPr lang="en-US" dirty="0"/>
              <a:t>….</a:t>
            </a:r>
          </a:p>
        </p:txBody>
      </p:sp>
      <p:pic>
        <p:nvPicPr>
          <p:cNvPr id="51" name="Audio 50">
            <a:hlinkClick r:id="" action="ppaction://media"/>
            <a:extLst>
              <a:ext uri="{FF2B5EF4-FFF2-40B4-BE49-F238E27FC236}">
                <a16:creationId xmlns:a16="http://schemas.microsoft.com/office/drawing/2014/main" id="{4FEA98C6-1DEA-991D-9E93-F556075E2E0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9689973"/>
      </p:ext>
    </p:extLst>
  </p:cSld>
  <p:clrMapOvr>
    <a:masterClrMapping/>
  </p:clrMapOvr>
  <mc:AlternateContent xmlns:mc="http://schemas.openxmlformats.org/markup-compatibility/2006">
    <mc:Choice xmlns:p14="http://schemas.microsoft.com/office/powerpoint/2010/main" Requires="p14">
      <p:transition spd="slow" p14:dur="2000" advTm="114752"/>
    </mc:Choice>
    <mc:Fallback>
      <p:transition spd="slow" advTm="114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a:xfrm>
            <a:off x="3788493" y="494168"/>
            <a:ext cx="4615013" cy="1453003"/>
          </a:xfrm>
        </p:spPr>
        <p:txBody>
          <a:bodyPr wrap="square" anchor="b">
            <a:normAutofit fontScale="90000"/>
          </a:bodyPr>
          <a:lstStyle/>
          <a:p>
            <a:r>
              <a:rPr lang="en-US" dirty="0"/>
              <a:t> </a:t>
            </a:r>
            <a:r>
              <a:rPr lang="en-US" sz="7200" dirty="0">
                <a:solidFill>
                  <a:srgbClr val="33CC33"/>
                </a:solidFill>
                <a:latin typeface="Edwardian Script ITC" panose="030303020407070D0804" pitchFamily="66" charset="0"/>
              </a:rPr>
              <a:t>Thank You </a:t>
            </a:r>
            <a:br>
              <a:rPr lang="en-US" dirty="0"/>
            </a:br>
            <a:r>
              <a:rPr lang="en-US" dirty="0"/>
              <a:t>For Continuing the Legacy!</a:t>
            </a:r>
          </a:p>
        </p:txBody>
      </p:sp>
      <p:sp>
        <p:nvSpPr>
          <p:cNvPr id="125" name="Footer Placeholder 48">
            <a:extLst>
              <a:ext uri="{FF2B5EF4-FFF2-40B4-BE49-F238E27FC236}">
                <a16:creationId xmlns:a16="http://schemas.microsoft.com/office/drawing/2014/main" id="{A59037B4-369C-4D32-9743-29072587DE0B}"/>
              </a:ext>
            </a:extLst>
          </p:cNvPr>
          <p:cNvSpPr>
            <a:spLocks noGrp="1"/>
          </p:cNvSpPr>
          <p:nvPr>
            <p:ph type="ftr" sz="quarter" idx="11"/>
          </p:nvPr>
        </p:nvSpPr>
        <p:spPr>
          <a:xfrm>
            <a:off x="2754312" y="6357600"/>
            <a:ext cx="6683376" cy="460800"/>
          </a:xfrm>
        </p:spPr>
        <p:txBody>
          <a:bodyPr/>
          <a:lstStyle/>
          <a:p>
            <a:r>
              <a:rPr lang="en-US" dirty="0"/>
              <a:t>2019 Links, Incorporated Guide to Mentorship</a:t>
            </a:r>
          </a:p>
        </p:txBody>
      </p:sp>
      <p:sp>
        <p:nvSpPr>
          <p:cNvPr id="126" name="Slide Number Placeholder 49">
            <a:extLst>
              <a:ext uri="{FF2B5EF4-FFF2-40B4-BE49-F238E27FC236}">
                <a16:creationId xmlns:a16="http://schemas.microsoft.com/office/drawing/2014/main" id="{64086F3C-129F-4A29-A09C-7700661E06BF}"/>
              </a:ext>
            </a:extLst>
          </p:cNvPr>
          <p:cNvSpPr>
            <a:spLocks noGrp="1"/>
          </p:cNvSpPr>
          <p:nvPr>
            <p:ph type="sldNum" sz="quarter" idx="12"/>
          </p:nvPr>
        </p:nvSpPr>
        <p:spPr>
          <a:xfrm>
            <a:off x="9982800" y="6357600"/>
            <a:ext cx="1760150" cy="460800"/>
          </a:xfrm>
        </p:spPr>
        <p:txBody>
          <a:bodyPr/>
          <a:lstStyle/>
          <a:p>
            <a:fld id="{D39607A7-8386-47DB-8578-DDEDD194E5D4}" type="slidenum">
              <a:rPr lang="en-US" smtClean="0"/>
              <a:pPr/>
              <a:t>8</a:t>
            </a:fld>
            <a:endParaRPr lang="en-US" dirty="0"/>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type="body" sz="quarter" idx="14"/>
          </p:nvPr>
        </p:nvSpPr>
        <p:spPr>
          <a:xfrm>
            <a:off x="149339" y="5656007"/>
            <a:ext cx="5505017" cy="701593"/>
          </a:xfrm>
        </p:spPr>
        <p:txBody>
          <a:bodyPr>
            <a:normAutofit/>
          </a:bodyPr>
          <a:lstStyle/>
          <a:p>
            <a:pPr algn="l">
              <a:lnSpc>
                <a:spcPct val="100000"/>
              </a:lnSpc>
              <a:spcBef>
                <a:spcPts val="0"/>
              </a:spcBef>
            </a:pPr>
            <a:r>
              <a:rPr lang="en-US" sz="1800" dirty="0"/>
              <a:t>Link Kimberly Keaton-Williams,</a:t>
            </a:r>
          </a:p>
          <a:p>
            <a:pPr algn="l">
              <a:lnSpc>
                <a:spcPct val="100000"/>
              </a:lnSpc>
              <a:spcBef>
                <a:spcPts val="0"/>
              </a:spcBef>
            </a:pPr>
            <a:r>
              <a:rPr lang="en-US" sz="1800" dirty="0"/>
              <a:t>Vice President, Membership Chair</a:t>
            </a:r>
          </a:p>
        </p:txBody>
      </p:sp>
      <p:sp>
        <p:nvSpPr>
          <p:cNvPr id="6" name="TextBox 5">
            <a:extLst>
              <a:ext uri="{FF2B5EF4-FFF2-40B4-BE49-F238E27FC236}">
                <a16:creationId xmlns:a16="http://schemas.microsoft.com/office/drawing/2014/main" id="{04B918F2-15A7-5C2D-BB1C-FC7846876198}"/>
              </a:ext>
            </a:extLst>
          </p:cNvPr>
          <p:cNvSpPr txBox="1"/>
          <p:nvPr/>
        </p:nvSpPr>
        <p:spPr>
          <a:xfrm>
            <a:off x="4641479" y="3307219"/>
            <a:ext cx="3422073" cy="2062103"/>
          </a:xfrm>
          <a:prstGeom prst="rect">
            <a:avLst/>
          </a:prstGeom>
          <a:noFill/>
        </p:spPr>
        <p:txBody>
          <a:bodyPr wrap="square" rtlCol="0">
            <a:spAutoFit/>
          </a:bodyPr>
          <a:lstStyle/>
          <a:p>
            <a:pPr algn="ctr"/>
            <a:r>
              <a:rPr lang="en-US" sz="1600" dirty="0"/>
              <a:t>Please contact Link Alecia Ashford-Taylor to volunteer to be a Mentor.  </a:t>
            </a:r>
            <a:r>
              <a:rPr lang="en-US" sz="1600" dirty="0">
                <a:hlinkClick r:id="rId4"/>
              </a:rPr>
              <a:t>ashfordcorp@yahoo.com</a:t>
            </a:r>
            <a:r>
              <a:rPr lang="en-US" sz="1600" dirty="0"/>
              <a:t> or text 313.268.1205</a:t>
            </a:r>
          </a:p>
          <a:p>
            <a:pPr algn="ctr"/>
            <a:endParaRPr lang="en-US" sz="1600" dirty="0"/>
          </a:p>
          <a:p>
            <a:pPr algn="ctr"/>
            <a:r>
              <a:rPr lang="en-US" sz="1600" dirty="0"/>
              <a:t>Reference the Chapter Website for a list of the new members.</a:t>
            </a:r>
          </a:p>
          <a:p>
            <a:pPr algn="ctr"/>
            <a:r>
              <a:rPr lang="en-US" sz="1600" dirty="0">
                <a:hlinkClick r:id="rId5"/>
              </a:rPr>
              <a:t>The Detroit Links, Inc</a:t>
            </a:r>
            <a:endParaRPr lang="en-US" sz="1600" dirty="0"/>
          </a:p>
        </p:txBody>
      </p:sp>
      <p:pic>
        <p:nvPicPr>
          <p:cNvPr id="7" name="Picture 6">
            <a:extLst>
              <a:ext uri="{FF2B5EF4-FFF2-40B4-BE49-F238E27FC236}">
                <a16:creationId xmlns:a16="http://schemas.microsoft.com/office/drawing/2014/main" id="{C85D1CF9-6C91-54D7-E2E0-CC495FB1B33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731533" y="1314699"/>
            <a:ext cx="2025754" cy="2006703"/>
          </a:xfrm>
          <a:prstGeom prst="rect">
            <a:avLst/>
          </a:prstGeom>
        </p:spPr>
      </p:pic>
      <p:pic>
        <p:nvPicPr>
          <p:cNvPr id="11" name="Picture 10">
            <a:extLst>
              <a:ext uri="{FF2B5EF4-FFF2-40B4-BE49-F238E27FC236}">
                <a16:creationId xmlns:a16="http://schemas.microsoft.com/office/drawing/2014/main" id="{B343B5B4-DA9F-6445-D3E8-2A2DCD88B28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861" b="89744" l="8917" r="95541">
                        <a14:foregroundMark x1="24204" y1="6227" x2="35032" y2="26007"/>
                        <a14:foregroundMark x1="49045" y1="33700" x2="51592" y2="41026"/>
                        <a14:foregroundMark x1="24204" y1="27839" x2="24204" y2="35897"/>
                        <a14:foregroundMark x1="87261" y1="50916" x2="95541" y2="63736"/>
                      </a14:backgroundRemoval>
                    </a14:imgEffect>
                  </a14:imgLayer>
                </a14:imgProps>
              </a:ext>
            </a:extLst>
          </a:blip>
          <a:stretch>
            <a:fillRect/>
          </a:stretch>
        </p:blipFill>
        <p:spPr>
          <a:xfrm>
            <a:off x="854356" y="543064"/>
            <a:ext cx="997001" cy="1733639"/>
          </a:xfrm>
          <a:prstGeom prst="rect">
            <a:avLst/>
          </a:prstGeom>
        </p:spPr>
      </p:pic>
      <p:sp>
        <p:nvSpPr>
          <p:cNvPr id="12" name="Rectangle 11">
            <a:extLst>
              <a:ext uri="{FF2B5EF4-FFF2-40B4-BE49-F238E27FC236}">
                <a16:creationId xmlns:a16="http://schemas.microsoft.com/office/drawing/2014/main" id="{939D3B37-0934-902A-C5C2-D53F4C73530E}"/>
              </a:ext>
            </a:extLst>
          </p:cNvPr>
          <p:cNvSpPr/>
          <p:nvPr/>
        </p:nvSpPr>
        <p:spPr>
          <a:xfrm>
            <a:off x="-41945" y="0"/>
            <a:ext cx="12256316" cy="685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Audio 18">
            <a:hlinkClick r:id="" action="ppaction://media"/>
            <a:extLst>
              <a:ext uri="{FF2B5EF4-FFF2-40B4-BE49-F238E27FC236}">
                <a16:creationId xmlns:a16="http://schemas.microsoft.com/office/drawing/2014/main" id="{4B864B69-73DC-17B6-B483-D48DED3751C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03683689"/>
      </p:ext>
    </p:extLst>
  </p:cSld>
  <p:clrMapOvr>
    <a:masterClrMapping/>
  </p:clrMapOvr>
  <mc:AlternateContent xmlns:mc="http://schemas.openxmlformats.org/markup-compatibility/2006" xmlns:p14="http://schemas.microsoft.com/office/powerpoint/2010/main">
    <mc:Choice Requires="p14">
      <p:transition spd="slow" p14:dur="2000" advTm="93889"/>
    </mc:Choice>
    <mc:Fallback xmlns="">
      <p:transition spd="slow" advTm="93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ed design" id="{15B931B0-C7D8-4B07-ACB9-C7EFD4E6970A}" vid="{8BE1E89A-FBDD-488C-8247-991A3117BF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Props1.xml><?xml version="1.0" encoding="utf-8"?>
<ds:datastoreItem xmlns:ds="http://schemas.openxmlformats.org/officeDocument/2006/customXml" ds:itemID="{7CB9D788-52D8-46C3-92EC-553D7E4077CF}">
  <ds:schemaRefs>
    <ds:schemaRef ds:uri="http://schemas.microsoft.com/sharepoint/v3/contenttype/forms"/>
  </ds:schemaRefs>
</ds:datastoreItem>
</file>

<file path=customXml/itemProps2.xml><?xml version="1.0" encoding="utf-8"?>
<ds:datastoreItem xmlns:ds="http://schemas.openxmlformats.org/officeDocument/2006/customXml" ds:itemID="{502E5C16-0C12-46F7-AC7E-7CB6B62A71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74A8BD-7470-4767-A78C-01B8DE47DE70}">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{E88442F9-E253-496D-9297-DFD0A1EEC7D2}tf11158769_win32</Template>
  <TotalTime>13034</TotalTime>
  <Words>1055</Words>
  <Application>Microsoft Office PowerPoint</Application>
  <PresentationFormat>Widescreen</PresentationFormat>
  <Paragraphs>103</Paragraphs>
  <Slides>8</Slides>
  <Notes>1</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Amasis MT Pro Light</vt:lpstr>
      <vt:lpstr>Arial</vt:lpstr>
      <vt:lpstr>Avenir Next LT Pro</vt:lpstr>
      <vt:lpstr>Calibri</vt:lpstr>
      <vt:lpstr>Edwardian Script ITC</vt:lpstr>
      <vt:lpstr>Goudy Old Style</vt:lpstr>
      <vt:lpstr>Wingdings</vt:lpstr>
      <vt:lpstr>FrostyVTI</vt:lpstr>
      <vt:lpstr>   Detroit Links, Inc.   New Member  Mentoring Guideline Suggestions for a good Mentor/Mentee Connection     Will You Help Continue the Legacy?  Please Consider Being a Mentor!</vt:lpstr>
      <vt:lpstr>Why Be A Mentor? </vt:lpstr>
      <vt:lpstr>Considerations for Becoming a Mentor – Is This YOU? </vt:lpstr>
      <vt:lpstr>How to Get Started As a Mentor?</vt:lpstr>
      <vt:lpstr>How Can You Help a Mentee? </vt:lpstr>
      <vt:lpstr>What is the Role of the Mentee? </vt:lpstr>
      <vt:lpstr>PowerPoint Presentation</vt:lpstr>
      <vt:lpstr> Thank You  For Continuing the Legacy!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Detroit Links, Inc.  New Member Mentorship  Will You Help Continue the Legacy?</dc:title>
  <dc:creator>Alecia Ashford</dc:creator>
  <cp:lastModifiedBy>Alecia Ashford</cp:lastModifiedBy>
  <cp:revision>8</cp:revision>
  <dcterms:created xsi:type="dcterms:W3CDTF">2024-01-30T23:18:14Z</dcterms:created>
  <dcterms:modified xsi:type="dcterms:W3CDTF">2024-04-24T00:22:02Z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