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81" r:id="rId3"/>
    <p:sldId id="261" r:id="rId4"/>
    <p:sldId id="289" r:id="rId5"/>
    <p:sldId id="260" r:id="rId6"/>
    <p:sldId id="290" r:id="rId7"/>
    <p:sldId id="262" r:id="rId8"/>
    <p:sldId id="288" r:id="rId9"/>
    <p:sldId id="291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3C96F-3A86-4486-96DA-95D22E896222}" v="130" dt="2024-09-09T16:28:55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 snapToGrid="0">
      <p:cViewPr varScale="1">
        <p:scale>
          <a:sx n="68" d="100"/>
          <a:sy n="68" d="100"/>
        </p:scale>
        <p:origin x="11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ra Evans" userId="1dfb67f8-779f-403f-9203-b2d81816b820" providerId="ADAL" clId="{8313C96F-3A86-4486-96DA-95D22E896222}"/>
    <pc:docChg chg="undo custSel modSld">
      <pc:chgData name="Tyra Evans" userId="1dfb67f8-779f-403f-9203-b2d81816b820" providerId="ADAL" clId="{8313C96F-3A86-4486-96DA-95D22E896222}" dt="2024-09-09T16:31:16.458" v="240" actId="14100"/>
      <pc:docMkLst>
        <pc:docMk/>
      </pc:docMkLst>
      <pc:sldChg chg="modSp mod">
        <pc:chgData name="Tyra Evans" userId="1dfb67f8-779f-403f-9203-b2d81816b820" providerId="ADAL" clId="{8313C96F-3A86-4486-96DA-95D22E896222}" dt="2024-09-09T16:28:07.705" v="161" actId="20577"/>
        <pc:sldMkLst>
          <pc:docMk/>
          <pc:sldMk cId="1398523808" sldId="259"/>
        </pc:sldMkLst>
        <pc:spChg chg="mod">
          <ac:chgData name="Tyra Evans" userId="1dfb67f8-779f-403f-9203-b2d81816b820" providerId="ADAL" clId="{8313C96F-3A86-4486-96DA-95D22E896222}" dt="2024-09-09T16:28:07.705" v="161" actId="20577"/>
          <ac:spMkLst>
            <pc:docMk/>
            <pc:sldMk cId="1398523808" sldId="259"/>
            <ac:spMk id="2" creationId="{82C7C778-E7C2-421C-BCA3-50A42497A625}"/>
          </ac:spMkLst>
        </pc:spChg>
      </pc:sldChg>
      <pc:sldChg chg="modSp">
        <pc:chgData name="Tyra Evans" userId="1dfb67f8-779f-403f-9203-b2d81816b820" providerId="ADAL" clId="{8313C96F-3A86-4486-96DA-95D22E896222}" dt="2024-09-09T14:19:51.677" v="81" actId="20577"/>
        <pc:sldMkLst>
          <pc:docMk/>
          <pc:sldMk cId="813118116" sldId="260"/>
        </pc:sldMkLst>
        <pc:graphicFrameChg chg="mod">
          <ac:chgData name="Tyra Evans" userId="1dfb67f8-779f-403f-9203-b2d81816b820" providerId="ADAL" clId="{8313C96F-3A86-4486-96DA-95D22E896222}" dt="2024-09-09T14:19:51.677" v="81" actId="20577"/>
          <ac:graphicFrameMkLst>
            <pc:docMk/>
            <pc:sldMk cId="813118116" sldId="260"/>
            <ac:graphicFrameMk id="6" creationId="{AE1164E0-2881-2974-D104-024B118B4195}"/>
          </ac:graphicFrameMkLst>
        </pc:graphicFrameChg>
      </pc:sldChg>
      <pc:sldChg chg="modSp">
        <pc:chgData name="Tyra Evans" userId="1dfb67f8-779f-403f-9203-b2d81816b820" providerId="ADAL" clId="{8313C96F-3A86-4486-96DA-95D22E896222}" dt="2024-09-09T14:16:38.659" v="32" actId="20577"/>
        <pc:sldMkLst>
          <pc:docMk/>
          <pc:sldMk cId="518289991" sldId="261"/>
        </pc:sldMkLst>
        <pc:graphicFrameChg chg="mod">
          <ac:chgData name="Tyra Evans" userId="1dfb67f8-779f-403f-9203-b2d81816b820" providerId="ADAL" clId="{8313C96F-3A86-4486-96DA-95D22E896222}" dt="2024-09-09T14:16:38.659" v="32" actId="20577"/>
          <ac:graphicFrameMkLst>
            <pc:docMk/>
            <pc:sldMk cId="518289991" sldId="261"/>
            <ac:graphicFrameMk id="11" creationId="{2D8B14E2-AA31-5FBA-C61F-2406C0FD9767}"/>
          </ac:graphicFrameMkLst>
        </pc:graphicFrameChg>
      </pc:sldChg>
      <pc:sldChg chg="modSp">
        <pc:chgData name="Tyra Evans" userId="1dfb67f8-779f-403f-9203-b2d81816b820" providerId="ADAL" clId="{8313C96F-3A86-4486-96DA-95D22E896222}" dt="2024-09-09T14:21:09.315" v="97" actId="20577"/>
        <pc:sldMkLst>
          <pc:docMk/>
          <pc:sldMk cId="2542636186" sldId="262"/>
        </pc:sldMkLst>
        <pc:graphicFrameChg chg="mod">
          <ac:chgData name="Tyra Evans" userId="1dfb67f8-779f-403f-9203-b2d81816b820" providerId="ADAL" clId="{8313C96F-3A86-4486-96DA-95D22E896222}" dt="2024-09-09T14:21:09.315" v="97" actId="20577"/>
          <ac:graphicFrameMkLst>
            <pc:docMk/>
            <pc:sldMk cId="2542636186" sldId="262"/>
            <ac:graphicFrameMk id="11" creationId="{2903B136-4EB0-D8F5-2A99-20FB626360EF}"/>
          </ac:graphicFrameMkLst>
        </pc:graphicFrameChg>
      </pc:sldChg>
      <pc:sldChg chg="modSp">
        <pc:chgData name="Tyra Evans" userId="1dfb67f8-779f-403f-9203-b2d81816b820" providerId="ADAL" clId="{8313C96F-3A86-4486-96DA-95D22E896222}" dt="2024-09-09T14:24:14.069" v="142" actId="20577"/>
        <pc:sldMkLst>
          <pc:docMk/>
          <pc:sldMk cId="645912473" sldId="263"/>
        </pc:sldMkLst>
        <pc:graphicFrameChg chg="mod">
          <ac:chgData name="Tyra Evans" userId="1dfb67f8-779f-403f-9203-b2d81816b820" providerId="ADAL" clId="{8313C96F-3A86-4486-96DA-95D22E896222}" dt="2024-09-09T14:24:14.069" v="142" actId="20577"/>
          <ac:graphicFrameMkLst>
            <pc:docMk/>
            <pc:sldMk cId="645912473" sldId="263"/>
            <ac:graphicFrameMk id="9" creationId="{24ED0C27-0259-5DF7-21E8-DF8D0AE90842}"/>
          </ac:graphicFrameMkLst>
        </pc:graphicFrameChg>
      </pc:sldChg>
      <pc:sldChg chg="addSp delSp modSp mod">
        <pc:chgData name="Tyra Evans" userId="1dfb67f8-779f-403f-9203-b2d81816b820" providerId="ADAL" clId="{8313C96F-3A86-4486-96DA-95D22E896222}" dt="2024-09-09T14:20:42.273" v="85" actId="1076"/>
        <pc:sldMkLst>
          <pc:docMk/>
          <pc:sldMk cId="1714677804" sldId="288"/>
        </pc:sldMkLst>
        <pc:picChg chg="add mod">
          <ac:chgData name="Tyra Evans" userId="1dfb67f8-779f-403f-9203-b2d81816b820" providerId="ADAL" clId="{8313C96F-3A86-4486-96DA-95D22E896222}" dt="2024-09-09T14:20:42.273" v="85" actId="1076"/>
          <ac:picMkLst>
            <pc:docMk/>
            <pc:sldMk cId="1714677804" sldId="288"/>
            <ac:picMk id="4" creationId="{D8C36FD1-EF30-21C6-4203-0F2D3BCF1954}"/>
          </ac:picMkLst>
        </pc:picChg>
        <pc:picChg chg="del">
          <ac:chgData name="Tyra Evans" userId="1dfb67f8-779f-403f-9203-b2d81816b820" providerId="ADAL" clId="{8313C96F-3A86-4486-96DA-95D22E896222}" dt="2024-09-09T14:20:37.532" v="83" actId="478"/>
          <ac:picMkLst>
            <pc:docMk/>
            <pc:sldMk cId="1714677804" sldId="288"/>
            <ac:picMk id="5" creationId="{25143EC1-FD43-0ECB-FEFE-EAB8DA295335}"/>
          </ac:picMkLst>
        </pc:picChg>
        <pc:picChg chg="del">
          <ac:chgData name="Tyra Evans" userId="1dfb67f8-779f-403f-9203-b2d81816b820" providerId="ADAL" clId="{8313C96F-3A86-4486-96DA-95D22E896222}" dt="2024-09-09T14:20:36.903" v="82" actId="478"/>
          <ac:picMkLst>
            <pc:docMk/>
            <pc:sldMk cId="1714677804" sldId="288"/>
            <ac:picMk id="7" creationId="{73D5A342-5F8A-5D01-4E1E-76C4B3764FA6}"/>
          </ac:picMkLst>
        </pc:picChg>
      </pc:sldChg>
      <pc:sldChg chg="addSp delSp modSp mod setBg">
        <pc:chgData name="Tyra Evans" userId="1dfb67f8-779f-403f-9203-b2d81816b820" providerId="ADAL" clId="{8313C96F-3A86-4486-96DA-95D22E896222}" dt="2024-09-09T16:31:16.458" v="240" actId="14100"/>
        <pc:sldMkLst>
          <pc:docMk/>
          <pc:sldMk cId="3298887124" sldId="289"/>
        </pc:sldMkLst>
        <pc:spChg chg="mod">
          <ac:chgData name="Tyra Evans" userId="1dfb67f8-779f-403f-9203-b2d81816b820" providerId="ADAL" clId="{8313C96F-3A86-4486-96DA-95D22E896222}" dt="2024-09-09T14:17:25.197" v="41" actId="26606"/>
          <ac:spMkLst>
            <pc:docMk/>
            <pc:sldMk cId="3298887124" sldId="289"/>
            <ac:spMk id="2" creationId="{3336FAA4-6290-9008-69A8-1DE71CEC91B3}"/>
          </ac:spMkLst>
        </pc:spChg>
        <pc:spChg chg="add mod">
          <ac:chgData name="Tyra Evans" userId="1dfb67f8-779f-403f-9203-b2d81816b820" providerId="ADAL" clId="{8313C96F-3A86-4486-96DA-95D22E896222}" dt="2024-09-09T16:31:16.458" v="240" actId="14100"/>
          <ac:spMkLst>
            <pc:docMk/>
            <pc:sldMk cId="3298887124" sldId="289"/>
            <ac:spMk id="3" creationId="{9D372A38-FDE1-4497-E17F-E4D97522F7C8}"/>
          </ac:spMkLst>
        </pc:spChg>
        <pc:spChg chg="add del">
          <ac:chgData name="Tyra Evans" userId="1dfb67f8-779f-403f-9203-b2d81816b820" providerId="ADAL" clId="{8313C96F-3A86-4486-96DA-95D22E896222}" dt="2024-09-09T14:17:25.195" v="40" actId="26606"/>
          <ac:spMkLst>
            <pc:docMk/>
            <pc:sldMk cId="3298887124" sldId="289"/>
            <ac:spMk id="21" creationId="{AA330523-F25B-4007-B3E5-ABB5637D160A}"/>
          </ac:spMkLst>
        </pc:spChg>
        <pc:grpChg chg="add del">
          <ac:chgData name="Tyra Evans" userId="1dfb67f8-779f-403f-9203-b2d81816b820" providerId="ADAL" clId="{8313C96F-3A86-4486-96DA-95D22E896222}" dt="2024-09-09T14:17:15.477" v="38" actId="26606"/>
          <ac:grpSpMkLst>
            <pc:docMk/>
            <pc:sldMk cId="3298887124" sldId="289"/>
            <ac:grpSpMk id="9" creationId="{B4DE830A-B531-4A3B-96F6-0ECE88B08555}"/>
          </ac:grpSpMkLst>
        </pc:grpChg>
        <pc:grpChg chg="add del">
          <ac:chgData name="Tyra Evans" userId="1dfb67f8-779f-403f-9203-b2d81816b820" providerId="ADAL" clId="{8313C96F-3A86-4486-96DA-95D22E896222}" dt="2024-09-09T14:17:25.195" v="40" actId="26606"/>
          <ac:grpSpMkLst>
            <pc:docMk/>
            <pc:sldMk cId="3298887124" sldId="289"/>
            <ac:grpSpMk id="22" creationId="{B4DE830A-B531-4A3B-96F6-0ECE88B08555}"/>
          </ac:grpSpMkLst>
        </pc:grpChg>
        <pc:grpChg chg="add">
          <ac:chgData name="Tyra Evans" userId="1dfb67f8-779f-403f-9203-b2d81816b820" providerId="ADAL" clId="{8313C96F-3A86-4486-96DA-95D22E896222}" dt="2024-09-09T14:17:25.197" v="41" actId="26606"/>
          <ac:grpSpMkLst>
            <pc:docMk/>
            <pc:sldMk cId="3298887124" sldId="289"/>
            <ac:grpSpMk id="32" creationId="{B4DE830A-B531-4A3B-96F6-0ECE88B08555}"/>
          </ac:grpSpMkLst>
        </pc:grpChg>
        <pc:picChg chg="add mod">
          <ac:chgData name="Tyra Evans" userId="1dfb67f8-779f-403f-9203-b2d81816b820" providerId="ADAL" clId="{8313C96F-3A86-4486-96DA-95D22E896222}" dt="2024-09-09T14:18:12.237" v="52" actId="14100"/>
          <ac:picMkLst>
            <pc:docMk/>
            <pc:sldMk cId="3298887124" sldId="289"/>
            <ac:picMk id="4" creationId="{7C1579E0-ABB9-C36D-AB1B-395BDEC342D4}"/>
          </ac:picMkLst>
        </pc:picChg>
        <pc:picChg chg="del">
          <ac:chgData name="Tyra Evans" userId="1dfb67f8-779f-403f-9203-b2d81816b820" providerId="ADAL" clId="{8313C96F-3A86-4486-96DA-95D22E896222}" dt="2024-09-09T14:16:44.105" v="34" actId="478"/>
          <ac:picMkLst>
            <pc:docMk/>
            <pc:sldMk cId="3298887124" sldId="289"/>
            <ac:picMk id="5" creationId="{EF30DA0B-00C2-56B2-9F95-8A66A76A970C}"/>
          </ac:picMkLst>
        </pc:picChg>
        <pc:picChg chg="del">
          <ac:chgData name="Tyra Evans" userId="1dfb67f8-779f-403f-9203-b2d81816b820" providerId="ADAL" clId="{8313C96F-3A86-4486-96DA-95D22E896222}" dt="2024-09-09T14:16:43.359" v="33" actId="478"/>
          <ac:picMkLst>
            <pc:docMk/>
            <pc:sldMk cId="3298887124" sldId="289"/>
            <ac:picMk id="7" creationId="{F9814CC9-7D64-0E52-AE77-5BC6F4CD8134}"/>
          </ac:picMkLst>
        </pc:picChg>
      </pc:sldChg>
      <pc:sldChg chg="addSp delSp modSp mod">
        <pc:chgData name="Tyra Evans" userId="1dfb67f8-779f-403f-9203-b2d81816b820" providerId="ADAL" clId="{8313C96F-3A86-4486-96DA-95D22E896222}" dt="2024-09-09T14:22:04.327" v="100" actId="1076"/>
        <pc:sldMkLst>
          <pc:docMk/>
          <pc:sldMk cId="85838538" sldId="291"/>
        </pc:sldMkLst>
        <pc:picChg chg="del">
          <ac:chgData name="Tyra Evans" userId="1dfb67f8-779f-403f-9203-b2d81816b820" providerId="ADAL" clId="{8313C96F-3A86-4486-96DA-95D22E896222}" dt="2024-09-09T14:21:15.206" v="98" actId="478"/>
          <ac:picMkLst>
            <pc:docMk/>
            <pc:sldMk cId="85838538" sldId="291"/>
            <ac:picMk id="4" creationId="{85CDDD24-6A1B-EB8A-0181-40BB27660E88}"/>
          </ac:picMkLst>
        </pc:picChg>
        <pc:picChg chg="add mod">
          <ac:chgData name="Tyra Evans" userId="1dfb67f8-779f-403f-9203-b2d81816b820" providerId="ADAL" clId="{8313C96F-3A86-4486-96DA-95D22E896222}" dt="2024-09-09T14:22:04.327" v="100" actId="1076"/>
          <ac:picMkLst>
            <pc:docMk/>
            <pc:sldMk cId="85838538" sldId="291"/>
            <ac:picMk id="5" creationId="{29670DF2-6525-DF01-0C82-09D87B90AC1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65916-678B-4217-9618-0828773254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3BFAF4C-B1C0-43B2-9580-B836716356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OPERATIONS CHECKING ACCOUNTING </a:t>
          </a:r>
          <a:r>
            <a:rPr lang="en-US" b="0" i="0" baseline="0"/>
            <a:t>	</a:t>
          </a:r>
          <a:endParaRPr lang="en-US"/>
        </a:p>
      </dgm:t>
    </dgm:pt>
    <dgm:pt modelId="{E56F22C7-C471-4E93-AC74-CC152C806871}" type="parTrans" cxnId="{60F39B31-5922-439B-AD12-9405A0343D1C}">
      <dgm:prSet/>
      <dgm:spPr/>
      <dgm:t>
        <a:bodyPr/>
        <a:lstStyle/>
        <a:p>
          <a:endParaRPr lang="en-US"/>
        </a:p>
      </dgm:t>
    </dgm:pt>
    <dgm:pt modelId="{1398CCB3-C68E-44ED-ACF2-8AE191663CA8}" type="sibTrans" cxnId="{60F39B31-5922-439B-AD12-9405A0343D1C}">
      <dgm:prSet/>
      <dgm:spPr/>
      <dgm:t>
        <a:bodyPr/>
        <a:lstStyle/>
        <a:p>
          <a:endParaRPr lang="en-US"/>
        </a:p>
      </dgm:t>
    </dgm:pt>
    <dgm:pt modelId="{B28872A3-56EC-47FC-A9DB-59E1FFC366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Balance Forward, July 1, 2024, Income 	$28,470.56	</a:t>
          </a:r>
          <a:endParaRPr lang="en-US" dirty="0"/>
        </a:p>
      </dgm:t>
    </dgm:pt>
    <dgm:pt modelId="{1E409BCA-BED9-4390-AE3E-1F914D1A58B7}" type="parTrans" cxnId="{87E072B7-0D94-4B81-9252-2054E02975F3}">
      <dgm:prSet/>
      <dgm:spPr/>
      <dgm:t>
        <a:bodyPr/>
        <a:lstStyle/>
        <a:p>
          <a:endParaRPr lang="en-US"/>
        </a:p>
      </dgm:t>
    </dgm:pt>
    <dgm:pt modelId="{0B920CD3-7E40-4C1E-9ADE-2B817D2D6195}" type="sibTrans" cxnId="{87E072B7-0D94-4B81-9252-2054E02975F3}">
      <dgm:prSet/>
      <dgm:spPr/>
      <dgm:t>
        <a:bodyPr/>
        <a:lstStyle/>
        <a:p>
          <a:endParaRPr lang="en-US"/>
        </a:p>
      </dgm:t>
    </dgm:pt>
    <dgm:pt modelId="{092A96AA-B358-4EE4-A59F-10FDB337FE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Deposit/Credits via </a:t>
          </a:r>
          <a:r>
            <a:rPr lang="en-US" b="0" i="0" baseline="0" dirty="0" err="1"/>
            <a:t>Paypal</a:t>
          </a:r>
          <a:r>
            <a:rPr lang="en-US" b="0" i="0" baseline="0" dirty="0"/>
            <a:t>/</a:t>
          </a:r>
          <a:r>
            <a:rPr lang="en-US" b="0" i="0" baseline="0" dirty="0" err="1"/>
            <a:t>Zelle</a:t>
          </a:r>
          <a:r>
            <a:rPr lang="en-US" b="0" i="0" baseline="0" dirty="0"/>
            <a:t> –		</a:t>
          </a:r>
          <a:r>
            <a:rPr lang="en-US" b="1" i="0" baseline="0" dirty="0"/>
            <a:t>$1,504.57</a:t>
          </a:r>
          <a:endParaRPr lang="en-US" dirty="0"/>
        </a:p>
      </dgm:t>
    </dgm:pt>
    <dgm:pt modelId="{2B5D3006-8AED-4B74-98BC-3BBE64C14773}" type="parTrans" cxnId="{85F164FC-D3DB-4A3E-AEE4-8E3D7B316621}">
      <dgm:prSet/>
      <dgm:spPr/>
      <dgm:t>
        <a:bodyPr/>
        <a:lstStyle/>
        <a:p>
          <a:endParaRPr lang="en-US"/>
        </a:p>
      </dgm:t>
    </dgm:pt>
    <dgm:pt modelId="{D68E46FD-7E31-4E35-9466-D3DC6FF4D75B}" type="sibTrans" cxnId="{85F164FC-D3DB-4A3E-AEE4-8E3D7B316621}">
      <dgm:prSet/>
      <dgm:spPr/>
      <dgm:t>
        <a:bodyPr/>
        <a:lstStyle/>
        <a:p>
          <a:endParaRPr lang="en-US"/>
        </a:p>
      </dgm:t>
    </dgm:pt>
    <dgm:pt modelId="{73D56F79-5B49-4570-82EA-BDEF9414E3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Total Income and Interest $0.00	</a:t>
          </a:r>
          <a:endParaRPr lang="en-US" dirty="0"/>
        </a:p>
      </dgm:t>
    </dgm:pt>
    <dgm:pt modelId="{D2E46967-3E32-420B-B116-838991FD3B2A}" type="parTrans" cxnId="{BF8F3E7B-A366-4F71-B1D2-7040EB53BE30}">
      <dgm:prSet/>
      <dgm:spPr/>
      <dgm:t>
        <a:bodyPr/>
        <a:lstStyle/>
        <a:p>
          <a:endParaRPr lang="en-US"/>
        </a:p>
      </dgm:t>
    </dgm:pt>
    <dgm:pt modelId="{C3E9695C-884B-4148-A227-131DB4F7DCD2}" type="sibTrans" cxnId="{BF8F3E7B-A366-4F71-B1D2-7040EB53BE30}">
      <dgm:prSet/>
      <dgm:spPr/>
      <dgm:t>
        <a:bodyPr/>
        <a:lstStyle/>
        <a:p>
          <a:endParaRPr lang="en-US"/>
        </a:p>
      </dgm:t>
    </dgm:pt>
    <dgm:pt modelId="{D6CCBE94-1FD1-412D-98F0-3C49282912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Total Brought Forward, Income and Interest 	$ 29,975.13	</a:t>
          </a:r>
          <a:endParaRPr lang="en-US" dirty="0"/>
        </a:p>
      </dgm:t>
    </dgm:pt>
    <dgm:pt modelId="{81CA7C75-8CBC-4FCF-BCDB-F1834979617C}" type="parTrans" cxnId="{8D2E3E72-A839-43BC-9915-02C63FF8A671}">
      <dgm:prSet/>
      <dgm:spPr/>
      <dgm:t>
        <a:bodyPr/>
        <a:lstStyle/>
        <a:p>
          <a:endParaRPr lang="en-US"/>
        </a:p>
      </dgm:t>
    </dgm:pt>
    <dgm:pt modelId="{F4306895-EEA2-4455-8978-2AB0D1F5953C}" type="sibTrans" cxnId="{8D2E3E72-A839-43BC-9915-02C63FF8A671}">
      <dgm:prSet/>
      <dgm:spPr/>
      <dgm:t>
        <a:bodyPr/>
        <a:lstStyle/>
        <a:p>
          <a:endParaRPr lang="en-US"/>
        </a:p>
      </dgm:t>
    </dgm:pt>
    <dgm:pt modelId="{3B7CE189-B18D-4110-B0F3-C045AD9B264A}" type="pres">
      <dgm:prSet presAssocID="{92C65916-678B-4217-9618-082877325432}" presName="root" presStyleCnt="0">
        <dgm:presLayoutVars>
          <dgm:dir/>
          <dgm:resizeHandles val="exact"/>
        </dgm:presLayoutVars>
      </dgm:prSet>
      <dgm:spPr/>
    </dgm:pt>
    <dgm:pt modelId="{1671FB3B-E5E3-44FE-8901-89DEF817759A}" type="pres">
      <dgm:prSet presAssocID="{B3BFAF4C-B1C0-43B2-9580-B8367163560D}" presName="compNode" presStyleCnt="0"/>
      <dgm:spPr/>
    </dgm:pt>
    <dgm:pt modelId="{F933F720-8E51-4F84-8147-90BDA2D454BD}" type="pres">
      <dgm:prSet presAssocID="{B3BFAF4C-B1C0-43B2-9580-B8367163560D}" presName="bgRect" presStyleLbl="bgShp" presStyleIdx="0" presStyleCnt="5"/>
      <dgm:spPr/>
    </dgm:pt>
    <dgm:pt modelId="{6F66A929-D8F6-4E13-80D7-1D27F1741793}" type="pres">
      <dgm:prSet presAssocID="{B3BFAF4C-B1C0-43B2-9580-B8367163560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AD00B0D5-05E9-4D61-9731-683C4E80EB76}" type="pres">
      <dgm:prSet presAssocID="{B3BFAF4C-B1C0-43B2-9580-B8367163560D}" presName="spaceRect" presStyleCnt="0"/>
      <dgm:spPr/>
    </dgm:pt>
    <dgm:pt modelId="{58765519-20AD-4C36-80C0-54BFA45D2858}" type="pres">
      <dgm:prSet presAssocID="{B3BFAF4C-B1C0-43B2-9580-B8367163560D}" presName="parTx" presStyleLbl="revTx" presStyleIdx="0" presStyleCnt="5">
        <dgm:presLayoutVars>
          <dgm:chMax val="0"/>
          <dgm:chPref val="0"/>
        </dgm:presLayoutVars>
      </dgm:prSet>
      <dgm:spPr/>
    </dgm:pt>
    <dgm:pt modelId="{46D7C209-9675-4B34-B132-6C94EA516191}" type="pres">
      <dgm:prSet presAssocID="{1398CCB3-C68E-44ED-ACF2-8AE191663CA8}" presName="sibTrans" presStyleCnt="0"/>
      <dgm:spPr/>
    </dgm:pt>
    <dgm:pt modelId="{CCA1B985-F1FE-4B2D-81C9-959064FB2679}" type="pres">
      <dgm:prSet presAssocID="{B28872A3-56EC-47FC-A9DB-59E1FFC366B5}" presName="compNode" presStyleCnt="0"/>
      <dgm:spPr/>
    </dgm:pt>
    <dgm:pt modelId="{56BFC0AC-B84B-4140-A8EA-B97BB4F90822}" type="pres">
      <dgm:prSet presAssocID="{B28872A3-56EC-47FC-A9DB-59E1FFC366B5}" presName="bgRect" presStyleLbl="bgShp" presStyleIdx="1" presStyleCnt="5"/>
      <dgm:spPr/>
    </dgm:pt>
    <dgm:pt modelId="{621579CA-8B45-44FA-9D51-59237FBD96D6}" type="pres">
      <dgm:prSet presAssocID="{B28872A3-56EC-47FC-A9DB-59E1FFC366B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9C3636DC-C2B4-4757-92B8-A1140BD10241}" type="pres">
      <dgm:prSet presAssocID="{B28872A3-56EC-47FC-A9DB-59E1FFC366B5}" presName="spaceRect" presStyleCnt="0"/>
      <dgm:spPr/>
    </dgm:pt>
    <dgm:pt modelId="{C5ED558D-C929-478C-B5F1-73F4B23369AE}" type="pres">
      <dgm:prSet presAssocID="{B28872A3-56EC-47FC-A9DB-59E1FFC366B5}" presName="parTx" presStyleLbl="revTx" presStyleIdx="1" presStyleCnt="5">
        <dgm:presLayoutVars>
          <dgm:chMax val="0"/>
          <dgm:chPref val="0"/>
        </dgm:presLayoutVars>
      </dgm:prSet>
      <dgm:spPr/>
    </dgm:pt>
    <dgm:pt modelId="{751995B6-836D-4590-ABF8-363F69C4B92C}" type="pres">
      <dgm:prSet presAssocID="{0B920CD3-7E40-4C1E-9ADE-2B817D2D6195}" presName="sibTrans" presStyleCnt="0"/>
      <dgm:spPr/>
    </dgm:pt>
    <dgm:pt modelId="{391E8D6E-B9A3-4A50-80E1-F7060F9CAE2F}" type="pres">
      <dgm:prSet presAssocID="{092A96AA-B358-4EE4-A59F-10FDB337FEEB}" presName="compNode" presStyleCnt="0"/>
      <dgm:spPr/>
    </dgm:pt>
    <dgm:pt modelId="{674E2B2B-06E1-41A5-A058-B8362A6C0E93}" type="pres">
      <dgm:prSet presAssocID="{092A96AA-B358-4EE4-A59F-10FDB337FEEB}" presName="bgRect" presStyleLbl="bgShp" presStyleIdx="2" presStyleCnt="5"/>
      <dgm:spPr/>
    </dgm:pt>
    <dgm:pt modelId="{F385DE17-714E-4987-B3B7-2303606C2B35}" type="pres">
      <dgm:prSet presAssocID="{092A96AA-B358-4EE4-A59F-10FDB337FEE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B5564FF1-5E8F-47EC-B122-C939DDC7C885}" type="pres">
      <dgm:prSet presAssocID="{092A96AA-B358-4EE4-A59F-10FDB337FEEB}" presName="spaceRect" presStyleCnt="0"/>
      <dgm:spPr/>
    </dgm:pt>
    <dgm:pt modelId="{B1F5BAB1-A8ED-4823-9E95-7744354B1765}" type="pres">
      <dgm:prSet presAssocID="{092A96AA-B358-4EE4-A59F-10FDB337FEEB}" presName="parTx" presStyleLbl="revTx" presStyleIdx="2" presStyleCnt="5">
        <dgm:presLayoutVars>
          <dgm:chMax val="0"/>
          <dgm:chPref val="0"/>
        </dgm:presLayoutVars>
      </dgm:prSet>
      <dgm:spPr/>
    </dgm:pt>
    <dgm:pt modelId="{59031971-AE2A-410B-86D4-5AB19277B712}" type="pres">
      <dgm:prSet presAssocID="{D68E46FD-7E31-4E35-9466-D3DC6FF4D75B}" presName="sibTrans" presStyleCnt="0"/>
      <dgm:spPr/>
    </dgm:pt>
    <dgm:pt modelId="{D46D0F3A-A37C-4CD0-89EB-F763AD214A74}" type="pres">
      <dgm:prSet presAssocID="{73D56F79-5B49-4570-82EA-BDEF9414E37B}" presName="compNode" presStyleCnt="0"/>
      <dgm:spPr/>
    </dgm:pt>
    <dgm:pt modelId="{0E7FA6F0-ADFC-449C-910B-8E133C414BA3}" type="pres">
      <dgm:prSet presAssocID="{73D56F79-5B49-4570-82EA-BDEF9414E37B}" presName="bgRect" presStyleLbl="bgShp" presStyleIdx="3" presStyleCnt="5"/>
      <dgm:spPr/>
    </dgm:pt>
    <dgm:pt modelId="{03DAE575-1CBC-4364-9203-348C55099788}" type="pres">
      <dgm:prSet presAssocID="{73D56F79-5B49-4570-82EA-BDEF9414E37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B3294A6-B9D0-44D9-87A2-29BF359E6F65}" type="pres">
      <dgm:prSet presAssocID="{73D56F79-5B49-4570-82EA-BDEF9414E37B}" presName="spaceRect" presStyleCnt="0"/>
      <dgm:spPr/>
    </dgm:pt>
    <dgm:pt modelId="{22CE8E6B-896C-4982-B67C-94DA3AB7D2AA}" type="pres">
      <dgm:prSet presAssocID="{73D56F79-5B49-4570-82EA-BDEF9414E37B}" presName="parTx" presStyleLbl="revTx" presStyleIdx="3" presStyleCnt="5">
        <dgm:presLayoutVars>
          <dgm:chMax val="0"/>
          <dgm:chPref val="0"/>
        </dgm:presLayoutVars>
      </dgm:prSet>
      <dgm:spPr/>
    </dgm:pt>
    <dgm:pt modelId="{94F59F2A-C31A-4EE4-88DD-27701285EA39}" type="pres">
      <dgm:prSet presAssocID="{C3E9695C-884B-4148-A227-131DB4F7DCD2}" presName="sibTrans" presStyleCnt="0"/>
      <dgm:spPr/>
    </dgm:pt>
    <dgm:pt modelId="{F7EC91D7-B542-4A1C-88EF-3196F6B9FF66}" type="pres">
      <dgm:prSet presAssocID="{D6CCBE94-1FD1-412D-98F0-3C492829123C}" presName="compNode" presStyleCnt="0"/>
      <dgm:spPr/>
    </dgm:pt>
    <dgm:pt modelId="{1DE5023C-F365-474C-8AF5-71F3FC860B5D}" type="pres">
      <dgm:prSet presAssocID="{D6CCBE94-1FD1-412D-98F0-3C492829123C}" presName="bgRect" presStyleLbl="bgShp" presStyleIdx="4" presStyleCnt="5"/>
      <dgm:spPr/>
    </dgm:pt>
    <dgm:pt modelId="{5AEC1F22-FD06-42C1-9F00-5D5A72B0C4AF}" type="pres">
      <dgm:prSet presAssocID="{D6CCBE94-1FD1-412D-98F0-3C492829123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3E699F8-DEDC-418E-8A9B-1F44E28AB9FC}" type="pres">
      <dgm:prSet presAssocID="{D6CCBE94-1FD1-412D-98F0-3C492829123C}" presName="spaceRect" presStyleCnt="0"/>
      <dgm:spPr/>
    </dgm:pt>
    <dgm:pt modelId="{BF23EBFB-1EB0-476B-8FA3-74EE9F4DF9E7}" type="pres">
      <dgm:prSet presAssocID="{D6CCBE94-1FD1-412D-98F0-3C492829123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EEC132E-246F-4DF3-A681-463A5E85266D}" type="presOf" srcId="{092A96AA-B358-4EE4-A59F-10FDB337FEEB}" destId="{B1F5BAB1-A8ED-4823-9E95-7744354B1765}" srcOrd="0" destOrd="0" presId="urn:microsoft.com/office/officeart/2018/2/layout/IconVerticalSolidList"/>
    <dgm:cxn modelId="{60F39B31-5922-439B-AD12-9405A0343D1C}" srcId="{92C65916-678B-4217-9618-082877325432}" destId="{B3BFAF4C-B1C0-43B2-9580-B8367163560D}" srcOrd="0" destOrd="0" parTransId="{E56F22C7-C471-4E93-AC74-CC152C806871}" sibTransId="{1398CCB3-C68E-44ED-ACF2-8AE191663CA8}"/>
    <dgm:cxn modelId="{5E84AE61-E4CC-404D-8E32-3A7CC2CFF3B0}" type="presOf" srcId="{92C65916-678B-4217-9618-082877325432}" destId="{3B7CE189-B18D-4110-B0F3-C045AD9B264A}" srcOrd="0" destOrd="0" presId="urn:microsoft.com/office/officeart/2018/2/layout/IconVerticalSolidList"/>
    <dgm:cxn modelId="{DC26E049-4163-46E6-BAB9-3FDF955AA9C2}" type="presOf" srcId="{B28872A3-56EC-47FC-A9DB-59E1FFC366B5}" destId="{C5ED558D-C929-478C-B5F1-73F4B23369AE}" srcOrd="0" destOrd="0" presId="urn:microsoft.com/office/officeart/2018/2/layout/IconVerticalSolidList"/>
    <dgm:cxn modelId="{8D2E3E72-A839-43BC-9915-02C63FF8A671}" srcId="{92C65916-678B-4217-9618-082877325432}" destId="{D6CCBE94-1FD1-412D-98F0-3C492829123C}" srcOrd="4" destOrd="0" parTransId="{81CA7C75-8CBC-4FCF-BCDB-F1834979617C}" sibTransId="{F4306895-EEA2-4455-8978-2AB0D1F5953C}"/>
    <dgm:cxn modelId="{F2E9317A-27BC-40E5-B62B-11503BA610D0}" type="presOf" srcId="{D6CCBE94-1FD1-412D-98F0-3C492829123C}" destId="{BF23EBFB-1EB0-476B-8FA3-74EE9F4DF9E7}" srcOrd="0" destOrd="0" presId="urn:microsoft.com/office/officeart/2018/2/layout/IconVerticalSolidList"/>
    <dgm:cxn modelId="{BF8F3E7B-A366-4F71-B1D2-7040EB53BE30}" srcId="{92C65916-678B-4217-9618-082877325432}" destId="{73D56F79-5B49-4570-82EA-BDEF9414E37B}" srcOrd="3" destOrd="0" parTransId="{D2E46967-3E32-420B-B116-838991FD3B2A}" sibTransId="{C3E9695C-884B-4148-A227-131DB4F7DCD2}"/>
    <dgm:cxn modelId="{FC21EFB1-95FB-44D2-BB91-C05BE0BB0582}" type="presOf" srcId="{73D56F79-5B49-4570-82EA-BDEF9414E37B}" destId="{22CE8E6B-896C-4982-B67C-94DA3AB7D2AA}" srcOrd="0" destOrd="0" presId="urn:microsoft.com/office/officeart/2018/2/layout/IconVerticalSolidList"/>
    <dgm:cxn modelId="{87E072B7-0D94-4B81-9252-2054E02975F3}" srcId="{92C65916-678B-4217-9618-082877325432}" destId="{B28872A3-56EC-47FC-A9DB-59E1FFC366B5}" srcOrd="1" destOrd="0" parTransId="{1E409BCA-BED9-4390-AE3E-1F914D1A58B7}" sibTransId="{0B920CD3-7E40-4C1E-9ADE-2B817D2D6195}"/>
    <dgm:cxn modelId="{4601C5F8-3985-4EA4-A6F2-4D3C1B98964F}" type="presOf" srcId="{B3BFAF4C-B1C0-43B2-9580-B8367163560D}" destId="{58765519-20AD-4C36-80C0-54BFA45D2858}" srcOrd="0" destOrd="0" presId="urn:microsoft.com/office/officeart/2018/2/layout/IconVerticalSolidList"/>
    <dgm:cxn modelId="{85F164FC-D3DB-4A3E-AEE4-8E3D7B316621}" srcId="{92C65916-678B-4217-9618-082877325432}" destId="{092A96AA-B358-4EE4-A59F-10FDB337FEEB}" srcOrd="2" destOrd="0" parTransId="{2B5D3006-8AED-4B74-98BC-3BBE64C14773}" sibTransId="{D68E46FD-7E31-4E35-9466-D3DC6FF4D75B}"/>
    <dgm:cxn modelId="{A2C8E5C2-264B-4A23-AEC5-1EDCD7E7BCC3}" type="presParOf" srcId="{3B7CE189-B18D-4110-B0F3-C045AD9B264A}" destId="{1671FB3B-E5E3-44FE-8901-89DEF817759A}" srcOrd="0" destOrd="0" presId="urn:microsoft.com/office/officeart/2018/2/layout/IconVerticalSolidList"/>
    <dgm:cxn modelId="{05C52F88-E37C-4A16-8A03-FD8EA0223AAB}" type="presParOf" srcId="{1671FB3B-E5E3-44FE-8901-89DEF817759A}" destId="{F933F720-8E51-4F84-8147-90BDA2D454BD}" srcOrd="0" destOrd="0" presId="urn:microsoft.com/office/officeart/2018/2/layout/IconVerticalSolidList"/>
    <dgm:cxn modelId="{832D5343-2C17-4BAE-86EC-EC6FD157FC6D}" type="presParOf" srcId="{1671FB3B-E5E3-44FE-8901-89DEF817759A}" destId="{6F66A929-D8F6-4E13-80D7-1D27F1741793}" srcOrd="1" destOrd="0" presId="urn:microsoft.com/office/officeart/2018/2/layout/IconVerticalSolidList"/>
    <dgm:cxn modelId="{B3C40DDC-1157-4D2E-8797-79C7324673AD}" type="presParOf" srcId="{1671FB3B-E5E3-44FE-8901-89DEF817759A}" destId="{AD00B0D5-05E9-4D61-9731-683C4E80EB76}" srcOrd="2" destOrd="0" presId="urn:microsoft.com/office/officeart/2018/2/layout/IconVerticalSolidList"/>
    <dgm:cxn modelId="{909F82EF-1BD6-4112-A92C-7D9B6F6F891A}" type="presParOf" srcId="{1671FB3B-E5E3-44FE-8901-89DEF817759A}" destId="{58765519-20AD-4C36-80C0-54BFA45D2858}" srcOrd="3" destOrd="0" presId="urn:microsoft.com/office/officeart/2018/2/layout/IconVerticalSolidList"/>
    <dgm:cxn modelId="{FE772142-91A6-4113-9D96-0D3F15AEBCC1}" type="presParOf" srcId="{3B7CE189-B18D-4110-B0F3-C045AD9B264A}" destId="{46D7C209-9675-4B34-B132-6C94EA516191}" srcOrd="1" destOrd="0" presId="urn:microsoft.com/office/officeart/2018/2/layout/IconVerticalSolidList"/>
    <dgm:cxn modelId="{C4B19941-72AA-42C7-800A-B61D488D0F94}" type="presParOf" srcId="{3B7CE189-B18D-4110-B0F3-C045AD9B264A}" destId="{CCA1B985-F1FE-4B2D-81C9-959064FB2679}" srcOrd="2" destOrd="0" presId="urn:microsoft.com/office/officeart/2018/2/layout/IconVerticalSolidList"/>
    <dgm:cxn modelId="{53A14AAA-F6CB-4A10-9F53-0AA194A0525B}" type="presParOf" srcId="{CCA1B985-F1FE-4B2D-81C9-959064FB2679}" destId="{56BFC0AC-B84B-4140-A8EA-B97BB4F90822}" srcOrd="0" destOrd="0" presId="urn:microsoft.com/office/officeart/2018/2/layout/IconVerticalSolidList"/>
    <dgm:cxn modelId="{8584EF82-7F90-4C74-9178-566EF16B3667}" type="presParOf" srcId="{CCA1B985-F1FE-4B2D-81C9-959064FB2679}" destId="{621579CA-8B45-44FA-9D51-59237FBD96D6}" srcOrd="1" destOrd="0" presId="urn:microsoft.com/office/officeart/2018/2/layout/IconVerticalSolidList"/>
    <dgm:cxn modelId="{13459778-3D9E-4837-9EBB-B61E78666A8A}" type="presParOf" srcId="{CCA1B985-F1FE-4B2D-81C9-959064FB2679}" destId="{9C3636DC-C2B4-4757-92B8-A1140BD10241}" srcOrd="2" destOrd="0" presId="urn:microsoft.com/office/officeart/2018/2/layout/IconVerticalSolidList"/>
    <dgm:cxn modelId="{A39A0C19-6D8E-44BD-A557-F91E371FF860}" type="presParOf" srcId="{CCA1B985-F1FE-4B2D-81C9-959064FB2679}" destId="{C5ED558D-C929-478C-B5F1-73F4B23369AE}" srcOrd="3" destOrd="0" presId="urn:microsoft.com/office/officeart/2018/2/layout/IconVerticalSolidList"/>
    <dgm:cxn modelId="{4B725B8D-1FA6-4512-9019-E2F9D255D3E2}" type="presParOf" srcId="{3B7CE189-B18D-4110-B0F3-C045AD9B264A}" destId="{751995B6-836D-4590-ABF8-363F69C4B92C}" srcOrd="3" destOrd="0" presId="urn:microsoft.com/office/officeart/2018/2/layout/IconVerticalSolidList"/>
    <dgm:cxn modelId="{71242FA3-D46E-4F33-A386-EB1105322DDD}" type="presParOf" srcId="{3B7CE189-B18D-4110-B0F3-C045AD9B264A}" destId="{391E8D6E-B9A3-4A50-80E1-F7060F9CAE2F}" srcOrd="4" destOrd="0" presId="urn:microsoft.com/office/officeart/2018/2/layout/IconVerticalSolidList"/>
    <dgm:cxn modelId="{A3C51B51-8D86-4A07-A593-9562FA76E92F}" type="presParOf" srcId="{391E8D6E-B9A3-4A50-80E1-F7060F9CAE2F}" destId="{674E2B2B-06E1-41A5-A058-B8362A6C0E93}" srcOrd="0" destOrd="0" presId="urn:microsoft.com/office/officeart/2018/2/layout/IconVerticalSolidList"/>
    <dgm:cxn modelId="{83E580CC-AC35-43E6-9C69-533065615CE2}" type="presParOf" srcId="{391E8D6E-B9A3-4A50-80E1-F7060F9CAE2F}" destId="{F385DE17-714E-4987-B3B7-2303606C2B35}" srcOrd="1" destOrd="0" presId="urn:microsoft.com/office/officeart/2018/2/layout/IconVerticalSolidList"/>
    <dgm:cxn modelId="{2C89E003-D5B9-430C-BD61-1DA7BC34F97F}" type="presParOf" srcId="{391E8D6E-B9A3-4A50-80E1-F7060F9CAE2F}" destId="{B5564FF1-5E8F-47EC-B122-C939DDC7C885}" srcOrd="2" destOrd="0" presId="urn:microsoft.com/office/officeart/2018/2/layout/IconVerticalSolidList"/>
    <dgm:cxn modelId="{39D153AC-00A8-4337-9D72-662B4CE4216A}" type="presParOf" srcId="{391E8D6E-B9A3-4A50-80E1-F7060F9CAE2F}" destId="{B1F5BAB1-A8ED-4823-9E95-7744354B1765}" srcOrd="3" destOrd="0" presId="urn:microsoft.com/office/officeart/2018/2/layout/IconVerticalSolidList"/>
    <dgm:cxn modelId="{E4F6E3AF-7A4B-4ACB-9D0F-66AF60B0ECBC}" type="presParOf" srcId="{3B7CE189-B18D-4110-B0F3-C045AD9B264A}" destId="{59031971-AE2A-410B-86D4-5AB19277B712}" srcOrd="5" destOrd="0" presId="urn:microsoft.com/office/officeart/2018/2/layout/IconVerticalSolidList"/>
    <dgm:cxn modelId="{0EB1D6D0-7C60-4016-9914-0C4C4CF917C2}" type="presParOf" srcId="{3B7CE189-B18D-4110-B0F3-C045AD9B264A}" destId="{D46D0F3A-A37C-4CD0-89EB-F763AD214A74}" srcOrd="6" destOrd="0" presId="urn:microsoft.com/office/officeart/2018/2/layout/IconVerticalSolidList"/>
    <dgm:cxn modelId="{96913302-B74C-42CC-8CFB-9E4EB08A29B9}" type="presParOf" srcId="{D46D0F3A-A37C-4CD0-89EB-F763AD214A74}" destId="{0E7FA6F0-ADFC-449C-910B-8E133C414BA3}" srcOrd="0" destOrd="0" presId="urn:microsoft.com/office/officeart/2018/2/layout/IconVerticalSolidList"/>
    <dgm:cxn modelId="{3C20724E-EE74-4470-B84B-D47E7B01DECA}" type="presParOf" srcId="{D46D0F3A-A37C-4CD0-89EB-F763AD214A74}" destId="{03DAE575-1CBC-4364-9203-348C55099788}" srcOrd="1" destOrd="0" presId="urn:microsoft.com/office/officeart/2018/2/layout/IconVerticalSolidList"/>
    <dgm:cxn modelId="{2F2F34BD-1CF9-4BE2-8865-26EB1ECC12FE}" type="presParOf" srcId="{D46D0F3A-A37C-4CD0-89EB-F763AD214A74}" destId="{FB3294A6-B9D0-44D9-87A2-29BF359E6F65}" srcOrd="2" destOrd="0" presId="urn:microsoft.com/office/officeart/2018/2/layout/IconVerticalSolidList"/>
    <dgm:cxn modelId="{23B19D51-3B4A-4A33-ACFA-AF6A404110E4}" type="presParOf" srcId="{D46D0F3A-A37C-4CD0-89EB-F763AD214A74}" destId="{22CE8E6B-896C-4982-B67C-94DA3AB7D2AA}" srcOrd="3" destOrd="0" presId="urn:microsoft.com/office/officeart/2018/2/layout/IconVerticalSolidList"/>
    <dgm:cxn modelId="{265C3489-311E-419C-8CD8-618533DEB832}" type="presParOf" srcId="{3B7CE189-B18D-4110-B0F3-C045AD9B264A}" destId="{94F59F2A-C31A-4EE4-88DD-27701285EA39}" srcOrd="7" destOrd="0" presId="urn:microsoft.com/office/officeart/2018/2/layout/IconVerticalSolidList"/>
    <dgm:cxn modelId="{4BF60389-4983-4AFB-B8D2-500B7BCC57FE}" type="presParOf" srcId="{3B7CE189-B18D-4110-B0F3-C045AD9B264A}" destId="{F7EC91D7-B542-4A1C-88EF-3196F6B9FF66}" srcOrd="8" destOrd="0" presId="urn:microsoft.com/office/officeart/2018/2/layout/IconVerticalSolidList"/>
    <dgm:cxn modelId="{B23D3764-FBE9-4311-BEB5-B0B62970880E}" type="presParOf" srcId="{F7EC91D7-B542-4A1C-88EF-3196F6B9FF66}" destId="{1DE5023C-F365-474C-8AF5-71F3FC860B5D}" srcOrd="0" destOrd="0" presId="urn:microsoft.com/office/officeart/2018/2/layout/IconVerticalSolidList"/>
    <dgm:cxn modelId="{CF12138E-1C41-4C14-8499-BC9501A3A7E6}" type="presParOf" srcId="{F7EC91D7-B542-4A1C-88EF-3196F6B9FF66}" destId="{5AEC1F22-FD06-42C1-9F00-5D5A72B0C4AF}" srcOrd="1" destOrd="0" presId="urn:microsoft.com/office/officeart/2018/2/layout/IconVerticalSolidList"/>
    <dgm:cxn modelId="{631418C5-3BA0-4823-8612-8DEFF4C0994E}" type="presParOf" srcId="{F7EC91D7-B542-4A1C-88EF-3196F6B9FF66}" destId="{C3E699F8-DEDC-418E-8A9B-1F44E28AB9FC}" srcOrd="2" destOrd="0" presId="urn:microsoft.com/office/officeart/2018/2/layout/IconVerticalSolidList"/>
    <dgm:cxn modelId="{3BB604B5-557D-4912-8911-258A6EA1C048}" type="presParOf" srcId="{F7EC91D7-B542-4A1C-88EF-3196F6B9FF66}" destId="{BF23EBFB-1EB0-476B-8FA3-74EE9F4DF9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C2A81-CDE1-4074-A4C5-71A29742063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91AD68-7A7E-4556-9BC6-8DBA518346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baseline="0" dirty="0"/>
            <a:t>BALANCE 	$</a:t>
          </a:r>
          <a:r>
            <a:rPr lang="en-US" b="0" i="0" baseline="0" dirty="0"/>
            <a:t>29,975.13		</a:t>
          </a:r>
          <a:endParaRPr lang="en-US" dirty="0"/>
        </a:p>
      </dgm:t>
    </dgm:pt>
    <dgm:pt modelId="{17CDAA0B-9057-4D63-8DF7-06F90807911C}" type="parTrans" cxnId="{3A34342E-051C-4D3C-8534-6F971E4AD680}">
      <dgm:prSet/>
      <dgm:spPr/>
      <dgm:t>
        <a:bodyPr/>
        <a:lstStyle/>
        <a:p>
          <a:endParaRPr lang="en-US"/>
        </a:p>
      </dgm:t>
    </dgm:pt>
    <dgm:pt modelId="{EF677ADC-58FB-43A8-A16D-C2613ACCC930}" type="sibTrans" cxnId="{3A34342E-051C-4D3C-8534-6F971E4AD680}">
      <dgm:prSet/>
      <dgm:spPr/>
      <dgm:t>
        <a:bodyPr/>
        <a:lstStyle/>
        <a:p>
          <a:endParaRPr lang="en-US"/>
        </a:p>
      </dgm:t>
    </dgm:pt>
    <dgm:pt modelId="{943A82B7-0754-4864-9479-B7BAE0803D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Expenses/Checks incl. PayPal/</a:t>
          </a:r>
          <a:r>
            <a:rPr lang="en-US" b="0" i="0" baseline="0" dirty="0" err="1"/>
            <a:t>Zelle</a:t>
          </a:r>
          <a:r>
            <a:rPr lang="en-US" b="0" i="0" baseline="0" dirty="0"/>
            <a:t> –	$13,390.42</a:t>
          </a:r>
          <a:endParaRPr lang="en-US" dirty="0"/>
        </a:p>
      </dgm:t>
    </dgm:pt>
    <dgm:pt modelId="{7C497975-A336-425F-BABC-1B976064A16F}" type="parTrans" cxnId="{C70D159D-5A2B-47C0-A4BD-43FBE9C2E011}">
      <dgm:prSet/>
      <dgm:spPr/>
      <dgm:t>
        <a:bodyPr/>
        <a:lstStyle/>
        <a:p>
          <a:endParaRPr lang="en-US"/>
        </a:p>
      </dgm:t>
    </dgm:pt>
    <dgm:pt modelId="{157386C9-EEF8-43B9-B16D-491054FC6BE9}" type="sibTrans" cxnId="{C70D159D-5A2B-47C0-A4BD-43FBE9C2E011}">
      <dgm:prSet/>
      <dgm:spPr/>
      <dgm:t>
        <a:bodyPr/>
        <a:lstStyle/>
        <a:p>
          <a:endParaRPr lang="en-US"/>
        </a:p>
      </dgm:t>
    </dgm:pt>
    <dgm:pt modelId="{DC6C90DA-2B69-42DD-A731-C05ED129D6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baseline="0" dirty="0"/>
            <a:t>Bank Balance – July 31,</a:t>
          </a:r>
          <a:r>
            <a:rPr lang="en-US" dirty="0"/>
            <a:t>2024</a:t>
          </a:r>
          <a:r>
            <a:rPr lang="en-US" i="0" baseline="0" dirty="0"/>
            <a:t> </a:t>
          </a:r>
          <a:r>
            <a:rPr lang="en-US" b="0" i="0" baseline="0" dirty="0"/>
            <a:t>	</a:t>
          </a:r>
          <a:r>
            <a:rPr lang="en-US" b="1" i="0" baseline="0" dirty="0"/>
            <a:t>$</a:t>
          </a:r>
          <a:r>
            <a:rPr lang="en-US" b="1" dirty="0"/>
            <a:t>16,584.71</a:t>
          </a:r>
          <a:endParaRPr lang="en-US" dirty="0"/>
        </a:p>
      </dgm:t>
    </dgm:pt>
    <dgm:pt modelId="{B6C07D2D-B937-48B2-AD68-3407388585C3}" type="parTrans" cxnId="{03BA6E87-CA6D-40D4-B8ED-869BF3A08E20}">
      <dgm:prSet/>
      <dgm:spPr/>
      <dgm:t>
        <a:bodyPr/>
        <a:lstStyle/>
        <a:p>
          <a:endParaRPr lang="en-US"/>
        </a:p>
      </dgm:t>
    </dgm:pt>
    <dgm:pt modelId="{6CBD667D-4627-418C-B7E8-8A2F7242A4E8}" type="sibTrans" cxnId="{03BA6E87-CA6D-40D4-B8ED-869BF3A08E20}">
      <dgm:prSet/>
      <dgm:spPr/>
      <dgm:t>
        <a:bodyPr/>
        <a:lstStyle/>
        <a:p>
          <a:endParaRPr lang="en-US"/>
        </a:p>
      </dgm:t>
    </dgm:pt>
    <dgm:pt modelId="{6F511820-9515-4AF9-AE7A-B91199BBFC5E}" type="pres">
      <dgm:prSet presAssocID="{C50C2A81-CDE1-4074-A4C5-71A29742063F}" presName="root" presStyleCnt="0">
        <dgm:presLayoutVars>
          <dgm:dir/>
          <dgm:resizeHandles val="exact"/>
        </dgm:presLayoutVars>
      </dgm:prSet>
      <dgm:spPr/>
    </dgm:pt>
    <dgm:pt modelId="{D23B35F8-C358-4804-8C11-D8B669AA7A5C}" type="pres">
      <dgm:prSet presAssocID="{2691AD68-7A7E-4556-9BC6-8DBA51834672}" presName="compNode" presStyleCnt="0"/>
      <dgm:spPr/>
    </dgm:pt>
    <dgm:pt modelId="{545CD74D-9155-44CB-9E04-4276F8170391}" type="pres">
      <dgm:prSet presAssocID="{2691AD68-7A7E-4556-9BC6-8DBA51834672}" presName="bgRect" presStyleLbl="bgShp" presStyleIdx="0" presStyleCnt="3"/>
      <dgm:spPr/>
    </dgm:pt>
    <dgm:pt modelId="{CF8538AB-18A9-468E-88A7-916C19DC6C7F}" type="pres">
      <dgm:prSet presAssocID="{2691AD68-7A7E-4556-9BC6-8DBA518346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0FBBBD6-F1EF-4CB7-B056-D8609A6CD01E}" type="pres">
      <dgm:prSet presAssocID="{2691AD68-7A7E-4556-9BC6-8DBA51834672}" presName="spaceRect" presStyleCnt="0"/>
      <dgm:spPr/>
    </dgm:pt>
    <dgm:pt modelId="{80E0E0F0-EB67-4EE7-8725-3216B834C3D4}" type="pres">
      <dgm:prSet presAssocID="{2691AD68-7A7E-4556-9BC6-8DBA51834672}" presName="parTx" presStyleLbl="revTx" presStyleIdx="0" presStyleCnt="3">
        <dgm:presLayoutVars>
          <dgm:chMax val="0"/>
          <dgm:chPref val="0"/>
        </dgm:presLayoutVars>
      </dgm:prSet>
      <dgm:spPr/>
    </dgm:pt>
    <dgm:pt modelId="{9D2D3266-347E-4FCA-B42B-1595A594272E}" type="pres">
      <dgm:prSet presAssocID="{EF677ADC-58FB-43A8-A16D-C2613ACCC930}" presName="sibTrans" presStyleCnt="0"/>
      <dgm:spPr/>
    </dgm:pt>
    <dgm:pt modelId="{D6D2A966-4059-4F1A-9137-59AB561DD768}" type="pres">
      <dgm:prSet presAssocID="{943A82B7-0754-4864-9479-B7BAE0803DF3}" presName="compNode" presStyleCnt="0"/>
      <dgm:spPr/>
    </dgm:pt>
    <dgm:pt modelId="{DCE9753F-DC78-4110-B070-A23CBC762630}" type="pres">
      <dgm:prSet presAssocID="{943A82B7-0754-4864-9479-B7BAE0803DF3}" presName="bgRect" presStyleLbl="bgShp" presStyleIdx="1" presStyleCnt="3" custLinFactNeighborX="-66" custLinFactNeighborY="1532"/>
      <dgm:spPr/>
    </dgm:pt>
    <dgm:pt modelId="{46A04061-E72A-4EF5-A1A1-1CF60746582A}" type="pres">
      <dgm:prSet presAssocID="{943A82B7-0754-4864-9479-B7BAE0803DF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BF387E9D-BD50-4B30-B524-942B715869B9}" type="pres">
      <dgm:prSet presAssocID="{943A82B7-0754-4864-9479-B7BAE0803DF3}" presName="spaceRect" presStyleCnt="0"/>
      <dgm:spPr/>
    </dgm:pt>
    <dgm:pt modelId="{FC5A057D-CCBA-4EE3-8C64-372868C3249E}" type="pres">
      <dgm:prSet presAssocID="{943A82B7-0754-4864-9479-B7BAE0803DF3}" presName="parTx" presStyleLbl="revTx" presStyleIdx="1" presStyleCnt="3">
        <dgm:presLayoutVars>
          <dgm:chMax val="0"/>
          <dgm:chPref val="0"/>
        </dgm:presLayoutVars>
      </dgm:prSet>
      <dgm:spPr/>
    </dgm:pt>
    <dgm:pt modelId="{40E48689-D6C4-48B7-9EF4-3CB7BA6DD432}" type="pres">
      <dgm:prSet presAssocID="{157386C9-EEF8-43B9-B16D-491054FC6BE9}" presName="sibTrans" presStyleCnt="0"/>
      <dgm:spPr/>
    </dgm:pt>
    <dgm:pt modelId="{2ED6320E-CEA8-4078-B535-E92D622A1AF7}" type="pres">
      <dgm:prSet presAssocID="{DC6C90DA-2B69-42DD-A731-C05ED129D67C}" presName="compNode" presStyleCnt="0"/>
      <dgm:spPr/>
    </dgm:pt>
    <dgm:pt modelId="{E3769FC4-7E54-46CD-938A-DDFA344CCB08}" type="pres">
      <dgm:prSet presAssocID="{DC6C90DA-2B69-42DD-A731-C05ED129D67C}" presName="bgRect" presStyleLbl="bgShp" presStyleIdx="2" presStyleCnt="3"/>
      <dgm:spPr/>
    </dgm:pt>
    <dgm:pt modelId="{2CFB1384-C64A-4189-8B78-6B1E63C02AA9}" type="pres">
      <dgm:prSet presAssocID="{DC6C90DA-2B69-42DD-A731-C05ED129D6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0FB6615-C99A-4D03-ACD0-AC6D3B2B2D93}" type="pres">
      <dgm:prSet presAssocID="{DC6C90DA-2B69-42DD-A731-C05ED129D67C}" presName="spaceRect" presStyleCnt="0"/>
      <dgm:spPr/>
    </dgm:pt>
    <dgm:pt modelId="{20492540-8C90-4AD8-AE2C-84B971F8A7AF}" type="pres">
      <dgm:prSet presAssocID="{DC6C90DA-2B69-42DD-A731-C05ED129D6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A34342E-051C-4D3C-8534-6F971E4AD680}" srcId="{C50C2A81-CDE1-4074-A4C5-71A29742063F}" destId="{2691AD68-7A7E-4556-9BC6-8DBA51834672}" srcOrd="0" destOrd="0" parTransId="{17CDAA0B-9057-4D63-8DF7-06F90807911C}" sibTransId="{EF677ADC-58FB-43A8-A16D-C2613ACCC930}"/>
    <dgm:cxn modelId="{0A2B1138-4C96-4478-AFFF-2997EF7EF4B0}" type="presOf" srcId="{2691AD68-7A7E-4556-9BC6-8DBA51834672}" destId="{80E0E0F0-EB67-4EE7-8725-3216B834C3D4}" srcOrd="0" destOrd="0" presId="urn:microsoft.com/office/officeart/2018/2/layout/IconVerticalSolidList"/>
    <dgm:cxn modelId="{F227303A-33AF-4519-9C75-40F6277A3E26}" type="presOf" srcId="{DC6C90DA-2B69-42DD-A731-C05ED129D67C}" destId="{20492540-8C90-4AD8-AE2C-84B971F8A7AF}" srcOrd="0" destOrd="0" presId="urn:microsoft.com/office/officeart/2018/2/layout/IconVerticalSolidList"/>
    <dgm:cxn modelId="{03BA6E87-CA6D-40D4-B8ED-869BF3A08E20}" srcId="{C50C2A81-CDE1-4074-A4C5-71A29742063F}" destId="{DC6C90DA-2B69-42DD-A731-C05ED129D67C}" srcOrd="2" destOrd="0" parTransId="{B6C07D2D-B937-48B2-AD68-3407388585C3}" sibTransId="{6CBD667D-4627-418C-B7E8-8A2F7242A4E8}"/>
    <dgm:cxn modelId="{C70D159D-5A2B-47C0-A4BD-43FBE9C2E011}" srcId="{C50C2A81-CDE1-4074-A4C5-71A29742063F}" destId="{943A82B7-0754-4864-9479-B7BAE0803DF3}" srcOrd="1" destOrd="0" parTransId="{7C497975-A336-425F-BABC-1B976064A16F}" sibTransId="{157386C9-EEF8-43B9-B16D-491054FC6BE9}"/>
    <dgm:cxn modelId="{3CF3D8A8-2058-4C78-96F8-B5241A6E6FB8}" type="presOf" srcId="{C50C2A81-CDE1-4074-A4C5-71A29742063F}" destId="{6F511820-9515-4AF9-AE7A-B91199BBFC5E}" srcOrd="0" destOrd="0" presId="urn:microsoft.com/office/officeart/2018/2/layout/IconVerticalSolidList"/>
    <dgm:cxn modelId="{C028FEAB-18CA-46E5-B306-6C94DDC72C99}" type="presOf" srcId="{943A82B7-0754-4864-9479-B7BAE0803DF3}" destId="{FC5A057D-CCBA-4EE3-8C64-372868C3249E}" srcOrd="0" destOrd="0" presId="urn:microsoft.com/office/officeart/2018/2/layout/IconVerticalSolidList"/>
    <dgm:cxn modelId="{E9CC60F5-1DFF-4B95-B53C-DDC71E35EBF7}" type="presParOf" srcId="{6F511820-9515-4AF9-AE7A-B91199BBFC5E}" destId="{D23B35F8-C358-4804-8C11-D8B669AA7A5C}" srcOrd="0" destOrd="0" presId="urn:microsoft.com/office/officeart/2018/2/layout/IconVerticalSolidList"/>
    <dgm:cxn modelId="{2DCC347C-5C1B-41DB-86B9-B84401AF2F86}" type="presParOf" srcId="{D23B35F8-C358-4804-8C11-D8B669AA7A5C}" destId="{545CD74D-9155-44CB-9E04-4276F8170391}" srcOrd="0" destOrd="0" presId="urn:microsoft.com/office/officeart/2018/2/layout/IconVerticalSolidList"/>
    <dgm:cxn modelId="{9AD188C3-17DB-4947-969C-193C74D79A85}" type="presParOf" srcId="{D23B35F8-C358-4804-8C11-D8B669AA7A5C}" destId="{CF8538AB-18A9-468E-88A7-916C19DC6C7F}" srcOrd="1" destOrd="0" presId="urn:microsoft.com/office/officeart/2018/2/layout/IconVerticalSolidList"/>
    <dgm:cxn modelId="{668A6557-D015-430F-A628-E9C5E269C607}" type="presParOf" srcId="{D23B35F8-C358-4804-8C11-D8B669AA7A5C}" destId="{00FBBBD6-F1EF-4CB7-B056-D8609A6CD01E}" srcOrd="2" destOrd="0" presId="urn:microsoft.com/office/officeart/2018/2/layout/IconVerticalSolidList"/>
    <dgm:cxn modelId="{888878B4-F82B-4DBD-8202-2B08671FD753}" type="presParOf" srcId="{D23B35F8-C358-4804-8C11-D8B669AA7A5C}" destId="{80E0E0F0-EB67-4EE7-8725-3216B834C3D4}" srcOrd="3" destOrd="0" presId="urn:microsoft.com/office/officeart/2018/2/layout/IconVerticalSolidList"/>
    <dgm:cxn modelId="{24A12729-C83D-43A7-B2F1-6078FD4B7F58}" type="presParOf" srcId="{6F511820-9515-4AF9-AE7A-B91199BBFC5E}" destId="{9D2D3266-347E-4FCA-B42B-1595A594272E}" srcOrd="1" destOrd="0" presId="urn:microsoft.com/office/officeart/2018/2/layout/IconVerticalSolidList"/>
    <dgm:cxn modelId="{2FCF8FAC-D198-4D2A-A7EF-21542B538183}" type="presParOf" srcId="{6F511820-9515-4AF9-AE7A-B91199BBFC5E}" destId="{D6D2A966-4059-4F1A-9137-59AB561DD768}" srcOrd="2" destOrd="0" presId="urn:microsoft.com/office/officeart/2018/2/layout/IconVerticalSolidList"/>
    <dgm:cxn modelId="{22709D4E-ABE2-4BC5-B7E8-770EEE5DA05A}" type="presParOf" srcId="{D6D2A966-4059-4F1A-9137-59AB561DD768}" destId="{DCE9753F-DC78-4110-B070-A23CBC762630}" srcOrd="0" destOrd="0" presId="urn:microsoft.com/office/officeart/2018/2/layout/IconVerticalSolidList"/>
    <dgm:cxn modelId="{CDFCAA51-E88C-4A82-89B9-710645D9FC0F}" type="presParOf" srcId="{D6D2A966-4059-4F1A-9137-59AB561DD768}" destId="{46A04061-E72A-4EF5-A1A1-1CF60746582A}" srcOrd="1" destOrd="0" presId="urn:microsoft.com/office/officeart/2018/2/layout/IconVerticalSolidList"/>
    <dgm:cxn modelId="{5B78F227-D321-42A4-8343-C4FDED58FB66}" type="presParOf" srcId="{D6D2A966-4059-4F1A-9137-59AB561DD768}" destId="{BF387E9D-BD50-4B30-B524-942B715869B9}" srcOrd="2" destOrd="0" presId="urn:microsoft.com/office/officeart/2018/2/layout/IconVerticalSolidList"/>
    <dgm:cxn modelId="{0FEA1BE4-1C97-4959-8B95-7602D833DF5D}" type="presParOf" srcId="{D6D2A966-4059-4F1A-9137-59AB561DD768}" destId="{FC5A057D-CCBA-4EE3-8C64-372868C3249E}" srcOrd="3" destOrd="0" presId="urn:microsoft.com/office/officeart/2018/2/layout/IconVerticalSolidList"/>
    <dgm:cxn modelId="{2AFF0217-07E0-41F0-91EA-B9FE3DEA881C}" type="presParOf" srcId="{6F511820-9515-4AF9-AE7A-B91199BBFC5E}" destId="{40E48689-D6C4-48B7-9EF4-3CB7BA6DD432}" srcOrd="3" destOrd="0" presId="urn:microsoft.com/office/officeart/2018/2/layout/IconVerticalSolidList"/>
    <dgm:cxn modelId="{9ABB2CA2-5D2D-48D7-9460-C95A0F51ABC7}" type="presParOf" srcId="{6F511820-9515-4AF9-AE7A-B91199BBFC5E}" destId="{2ED6320E-CEA8-4078-B535-E92D622A1AF7}" srcOrd="4" destOrd="0" presId="urn:microsoft.com/office/officeart/2018/2/layout/IconVerticalSolidList"/>
    <dgm:cxn modelId="{9831677B-11A0-4650-811C-205006664154}" type="presParOf" srcId="{2ED6320E-CEA8-4078-B535-E92D622A1AF7}" destId="{E3769FC4-7E54-46CD-938A-DDFA344CCB08}" srcOrd="0" destOrd="0" presId="urn:microsoft.com/office/officeart/2018/2/layout/IconVerticalSolidList"/>
    <dgm:cxn modelId="{76AF77E8-C7D2-4357-BAEE-793FF7A9D6B2}" type="presParOf" srcId="{2ED6320E-CEA8-4078-B535-E92D622A1AF7}" destId="{2CFB1384-C64A-4189-8B78-6B1E63C02AA9}" srcOrd="1" destOrd="0" presId="urn:microsoft.com/office/officeart/2018/2/layout/IconVerticalSolidList"/>
    <dgm:cxn modelId="{44B2E328-3BDB-4B51-BEA6-5ABBD28BFF04}" type="presParOf" srcId="{2ED6320E-CEA8-4078-B535-E92D622A1AF7}" destId="{B0FB6615-C99A-4D03-ACD0-AC6D3B2B2D93}" srcOrd="2" destOrd="0" presId="urn:microsoft.com/office/officeart/2018/2/layout/IconVerticalSolidList"/>
    <dgm:cxn modelId="{E8A5FE60-05EE-45C9-A821-32C2051A7433}" type="presParOf" srcId="{2ED6320E-CEA8-4078-B535-E92D622A1AF7}" destId="{20492540-8C90-4AD8-AE2C-84B971F8A7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C6947-CC7A-4F90-AC65-F7BE367AD9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C0C2A68-58C8-4B76-9C21-09812C7D04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RESTRICTED MONTHLY FINANCIAL REPORT</a:t>
          </a:r>
          <a:r>
            <a:rPr lang="en-US" b="0" i="0" baseline="0"/>
            <a:t>	</a:t>
          </a:r>
          <a:endParaRPr lang="en-US"/>
        </a:p>
      </dgm:t>
    </dgm:pt>
    <dgm:pt modelId="{3985537E-6915-4A22-99C1-F1BC9E7CD51E}" type="parTrans" cxnId="{4A6ECBD6-4AB8-4DDC-8B18-9434441286CE}">
      <dgm:prSet/>
      <dgm:spPr/>
      <dgm:t>
        <a:bodyPr/>
        <a:lstStyle/>
        <a:p>
          <a:endParaRPr lang="en-US"/>
        </a:p>
      </dgm:t>
    </dgm:pt>
    <dgm:pt modelId="{A0F7DA16-7A90-4A48-95A7-73E7342D0638}" type="sibTrans" cxnId="{4A6ECBD6-4AB8-4DDC-8B18-9434441286CE}">
      <dgm:prSet/>
      <dgm:spPr/>
      <dgm:t>
        <a:bodyPr/>
        <a:lstStyle/>
        <a:p>
          <a:endParaRPr lang="en-US"/>
        </a:p>
      </dgm:t>
    </dgm:pt>
    <dgm:pt modelId="{CB1E93CC-83B9-48B1-AB61-9593A67183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Balance Forward, July 1,2024 Income 	$</a:t>
          </a:r>
          <a:r>
            <a:rPr lang="en-US" b="1" i="0" baseline="0" dirty="0"/>
            <a:t>27,340.19</a:t>
          </a:r>
          <a:r>
            <a:rPr lang="en-US" b="0" i="0" baseline="0" dirty="0"/>
            <a:t>	</a:t>
          </a:r>
          <a:endParaRPr lang="en-US" dirty="0"/>
        </a:p>
      </dgm:t>
    </dgm:pt>
    <dgm:pt modelId="{20ADE7EE-2BDA-4EEA-A285-B00FA336B254}" type="parTrans" cxnId="{6688DDA2-FBAD-4D71-9041-E3957CD18FF5}">
      <dgm:prSet/>
      <dgm:spPr/>
      <dgm:t>
        <a:bodyPr/>
        <a:lstStyle/>
        <a:p>
          <a:endParaRPr lang="en-US"/>
        </a:p>
      </dgm:t>
    </dgm:pt>
    <dgm:pt modelId="{928E61FF-7AE8-4A30-8750-9F947CA61937}" type="sibTrans" cxnId="{6688DDA2-FBAD-4D71-9041-E3957CD18FF5}">
      <dgm:prSet/>
      <dgm:spPr/>
      <dgm:t>
        <a:bodyPr/>
        <a:lstStyle/>
        <a:p>
          <a:endParaRPr lang="en-US"/>
        </a:p>
      </dgm:t>
    </dgm:pt>
    <dgm:pt modelId="{C72ABC40-3E37-42E1-8A01-FDF500AFEB9E}" type="pres">
      <dgm:prSet presAssocID="{15FC6947-CC7A-4F90-AC65-F7BE367AD94F}" presName="root" presStyleCnt="0">
        <dgm:presLayoutVars>
          <dgm:dir/>
          <dgm:resizeHandles val="exact"/>
        </dgm:presLayoutVars>
      </dgm:prSet>
      <dgm:spPr/>
    </dgm:pt>
    <dgm:pt modelId="{056CE5DC-F7E7-445D-8E46-0DCCF06712D7}" type="pres">
      <dgm:prSet presAssocID="{CC0C2A68-58C8-4B76-9C21-09812C7D04EE}" presName="compNode" presStyleCnt="0"/>
      <dgm:spPr/>
    </dgm:pt>
    <dgm:pt modelId="{DE3660EE-3AF4-4B06-9FEE-9688806EE3D7}" type="pres">
      <dgm:prSet presAssocID="{CC0C2A68-58C8-4B76-9C21-09812C7D04EE}" presName="bgRect" presStyleLbl="bgShp" presStyleIdx="0" presStyleCnt="2"/>
      <dgm:spPr/>
    </dgm:pt>
    <dgm:pt modelId="{ACB5020E-B6E1-45B5-BED8-E084F1BA46B3}" type="pres">
      <dgm:prSet presAssocID="{CC0C2A68-58C8-4B76-9C21-09812C7D04E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C0F5AB1-2149-4688-B1EA-492F65953516}" type="pres">
      <dgm:prSet presAssocID="{CC0C2A68-58C8-4B76-9C21-09812C7D04EE}" presName="spaceRect" presStyleCnt="0"/>
      <dgm:spPr/>
    </dgm:pt>
    <dgm:pt modelId="{962FB24A-9086-485D-8479-922483FD922B}" type="pres">
      <dgm:prSet presAssocID="{CC0C2A68-58C8-4B76-9C21-09812C7D04EE}" presName="parTx" presStyleLbl="revTx" presStyleIdx="0" presStyleCnt="2">
        <dgm:presLayoutVars>
          <dgm:chMax val="0"/>
          <dgm:chPref val="0"/>
        </dgm:presLayoutVars>
      </dgm:prSet>
      <dgm:spPr/>
    </dgm:pt>
    <dgm:pt modelId="{7A803898-15E4-4086-B4D8-ADD8BE247FC1}" type="pres">
      <dgm:prSet presAssocID="{A0F7DA16-7A90-4A48-95A7-73E7342D0638}" presName="sibTrans" presStyleCnt="0"/>
      <dgm:spPr/>
    </dgm:pt>
    <dgm:pt modelId="{A5BACEEE-8477-43FB-A253-6B74936DC138}" type="pres">
      <dgm:prSet presAssocID="{CB1E93CC-83B9-48B1-AB61-9593A67183C6}" presName="compNode" presStyleCnt="0"/>
      <dgm:spPr/>
    </dgm:pt>
    <dgm:pt modelId="{363B3FE3-F3FB-47BC-80C9-E2DC6C19F5CD}" type="pres">
      <dgm:prSet presAssocID="{CB1E93CC-83B9-48B1-AB61-9593A67183C6}" presName="bgRect" presStyleLbl="bgShp" presStyleIdx="1" presStyleCnt="2"/>
      <dgm:spPr/>
    </dgm:pt>
    <dgm:pt modelId="{AB89796B-7243-47DD-807D-D6AE13BBCA4B}" type="pres">
      <dgm:prSet presAssocID="{CB1E93CC-83B9-48B1-AB61-9593A67183C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7FCA6E15-D9E2-4E57-878A-F71D0BCC2ABF}" type="pres">
      <dgm:prSet presAssocID="{CB1E93CC-83B9-48B1-AB61-9593A67183C6}" presName="spaceRect" presStyleCnt="0"/>
      <dgm:spPr/>
    </dgm:pt>
    <dgm:pt modelId="{67A30763-2A7A-4D93-AD9D-6899E7805274}" type="pres">
      <dgm:prSet presAssocID="{CB1E93CC-83B9-48B1-AB61-9593A67183C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7ABAE4A-4F21-4502-ACC1-FA9386F8D3E4}" type="presOf" srcId="{15FC6947-CC7A-4F90-AC65-F7BE367AD94F}" destId="{C72ABC40-3E37-42E1-8A01-FDF500AFEB9E}" srcOrd="0" destOrd="0" presId="urn:microsoft.com/office/officeart/2018/2/layout/IconVerticalSolidList"/>
    <dgm:cxn modelId="{3730274D-FE6E-40FA-84D7-90D5B40B8CBF}" type="presOf" srcId="{CB1E93CC-83B9-48B1-AB61-9593A67183C6}" destId="{67A30763-2A7A-4D93-AD9D-6899E7805274}" srcOrd="0" destOrd="0" presId="urn:microsoft.com/office/officeart/2018/2/layout/IconVerticalSolidList"/>
    <dgm:cxn modelId="{8BC1BB93-14C1-4BFE-93E3-4C6A772D58DE}" type="presOf" srcId="{CC0C2A68-58C8-4B76-9C21-09812C7D04EE}" destId="{962FB24A-9086-485D-8479-922483FD922B}" srcOrd="0" destOrd="0" presId="urn:microsoft.com/office/officeart/2018/2/layout/IconVerticalSolidList"/>
    <dgm:cxn modelId="{6688DDA2-FBAD-4D71-9041-E3957CD18FF5}" srcId="{15FC6947-CC7A-4F90-AC65-F7BE367AD94F}" destId="{CB1E93CC-83B9-48B1-AB61-9593A67183C6}" srcOrd="1" destOrd="0" parTransId="{20ADE7EE-2BDA-4EEA-A285-B00FA336B254}" sibTransId="{928E61FF-7AE8-4A30-8750-9F947CA61937}"/>
    <dgm:cxn modelId="{4A6ECBD6-4AB8-4DDC-8B18-9434441286CE}" srcId="{15FC6947-CC7A-4F90-AC65-F7BE367AD94F}" destId="{CC0C2A68-58C8-4B76-9C21-09812C7D04EE}" srcOrd="0" destOrd="0" parTransId="{3985537E-6915-4A22-99C1-F1BC9E7CD51E}" sibTransId="{A0F7DA16-7A90-4A48-95A7-73E7342D0638}"/>
    <dgm:cxn modelId="{B6B15005-27F6-434A-AEF7-A5EA8BABCE2E}" type="presParOf" srcId="{C72ABC40-3E37-42E1-8A01-FDF500AFEB9E}" destId="{056CE5DC-F7E7-445D-8E46-0DCCF06712D7}" srcOrd="0" destOrd="0" presId="urn:microsoft.com/office/officeart/2018/2/layout/IconVerticalSolidList"/>
    <dgm:cxn modelId="{3DF2BCCF-FD37-4294-A86D-821CE8ED00D7}" type="presParOf" srcId="{056CE5DC-F7E7-445D-8E46-0DCCF06712D7}" destId="{DE3660EE-3AF4-4B06-9FEE-9688806EE3D7}" srcOrd="0" destOrd="0" presId="urn:microsoft.com/office/officeart/2018/2/layout/IconVerticalSolidList"/>
    <dgm:cxn modelId="{7B0E1BC6-181F-45C8-9594-9DA3B7C59AE6}" type="presParOf" srcId="{056CE5DC-F7E7-445D-8E46-0DCCF06712D7}" destId="{ACB5020E-B6E1-45B5-BED8-E084F1BA46B3}" srcOrd="1" destOrd="0" presId="urn:microsoft.com/office/officeart/2018/2/layout/IconVerticalSolidList"/>
    <dgm:cxn modelId="{B090637E-F3A1-4C26-9D52-DB5D10393296}" type="presParOf" srcId="{056CE5DC-F7E7-445D-8E46-0DCCF06712D7}" destId="{FC0F5AB1-2149-4688-B1EA-492F65953516}" srcOrd="2" destOrd="0" presId="urn:microsoft.com/office/officeart/2018/2/layout/IconVerticalSolidList"/>
    <dgm:cxn modelId="{94E16404-B07A-4E96-9B9D-2CDE0137A8E9}" type="presParOf" srcId="{056CE5DC-F7E7-445D-8E46-0DCCF06712D7}" destId="{962FB24A-9086-485D-8479-922483FD922B}" srcOrd="3" destOrd="0" presId="urn:microsoft.com/office/officeart/2018/2/layout/IconVerticalSolidList"/>
    <dgm:cxn modelId="{29AB4FFC-FB8A-4A84-835E-E3F98544FB42}" type="presParOf" srcId="{C72ABC40-3E37-42E1-8A01-FDF500AFEB9E}" destId="{7A803898-15E4-4086-B4D8-ADD8BE247FC1}" srcOrd="1" destOrd="0" presId="urn:microsoft.com/office/officeart/2018/2/layout/IconVerticalSolidList"/>
    <dgm:cxn modelId="{9DFC50EB-DAE9-4E84-AEC7-7306C38EE99B}" type="presParOf" srcId="{C72ABC40-3E37-42E1-8A01-FDF500AFEB9E}" destId="{A5BACEEE-8477-43FB-A253-6B74936DC138}" srcOrd="2" destOrd="0" presId="urn:microsoft.com/office/officeart/2018/2/layout/IconVerticalSolidList"/>
    <dgm:cxn modelId="{F069CF24-6A5D-49CC-9166-28B43EFCAFFE}" type="presParOf" srcId="{A5BACEEE-8477-43FB-A253-6B74936DC138}" destId="{363B3FE3-F3FB-47BC-80C9-E2DC6C19F5CD}" srcOrd="0" destOrd="0" presId="urn:microsoft.com/office/officeart/2018/2/layout/IconVerticalSolidList"/>
    <dgm:cxn modelId="{AE95AD22-CD84-451A-9692-CE0E197C1F44}" type="presParOf" srcId="{A5BACEEE-8477-43FB-A253-6B74936DC138}" destId="{AB89796B-7243-47DD-807D-D6AE13BBCA4B}" srcOrd="1" destOrd="0" presId="urn:microsoft.com/office/officeart/2018/2/layout/IconVerticalSolidList"/>
    <dgm:cxn modelId="{C184D63E-C380-4A4B-8F48-5D4879F685AE}" type="presParOf" srcId="{A5BACEEE-8477-43FB-A253-6B74936DC138}" destId="{7FCA6E15-D9E2-4E57-878A-F71D0BCC2ABF}" srcOrd="2" destOrd="0" presId="urn:microsoft.com/office/officeart/2018/2/layout/IconVerticalSolidList"/>
    <dgm:cxn modelId="{6ED6F683-6C96-4E9D-9ABF-01AC2B9A2992}" type="presParOf" srcId="{A5BACEEE-8477-43FB-A253-6B74936DC138}" destId="{67A30763-2A7A-4D93-AD9D-6899E78052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D9A3DD-C322-40B1-A110-A30D823168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91C3F1-78DC-4D95-A395-774B424166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LESS: Bank Charges </a:t>
          </a:r>
          <a:r>
            <a:rPr lang="en-US" b="0" i="0" baseline="0" dirty="0"/>
            <a:t>	$0.00</a:t>
          </a:r>
        </a:p>
        <a:p>
          <a:pPr>
            <a:lnSpc>
              <a:spcPct val="100000"/>
            </a:lnSpc>
          </a:pPr>
          <a:r>
            <a:rPr lang="en-US" b="0" i="0" baseline="0" dirty="0"/>
            <a:t>Deposit of $5,720</a:t>
          </a:r>
        </a:p>
        <a:p>
          <a:pPr>
            <a:lnSpc>
              <a:spcPct val="100000"/>
            </a:lnSpc>
          </a:pPr>
          <a:r>
            <a:rPr lang="en-US" b="0" i="0" baseline="0" dirty="0"/>
            <a:t>Balance Brought Forward:$33,060.19	</a:t>
          </a:r>
          <a:endParaRPr lang="en-US" dirty="0"/>
        </a:p>
      </dgm:t>
    </dgm:pt>
    <dgm:pt modelId="{2A0AB285-E6E8-49C3-80B7-D25B3C899F06}" type="parTrans" cxnId="{27429D63-8434-42AC-9F48-99F99B7A4F1C}">
      <dgm:prSet/>
      <dgm:spPr/>
      <dgm:t>
        <a:bodyPr/>
        <a:lstStyle/>
        <a:p>
          <a:endParaRPr lang="en-US"/>
        </a:p>
      </dgm:t>
    </dgm:pt>
    <dgm:pt modelId="{4DFDF62E-C253-4C04-838A-FAF0A001632A}" type="sibTrans" cxnId="{27429D63-8434-42AC-9F48-99F99B7A4F1C}">
      <dgm:prSet/>
      <dgm:spPr/>
      <dgm:t>
        <a:bodyPr/>
        <a:lstStyle/>
        <a:p>
          <a:endParaRPr lang="en-US"/>
        </a:p>
      </dgm:t>
    </dgm:pt>
    <dgm:pt modelId="{2F308C9D-E91A-4DE6-9411-BAFCDC5C42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Bank Balance – July 31,</a:t>
          </a:r>
          <a:r>
            <a:rPr lang="en-US" b="1" dirty="0"/>
            <a:t>2024</a:t>
          </a:r>
          <a:r>
            <a:rPr lang="en-US" b="1" i="0" baseline="0" dirty="0"/>
            <a:t>             $31,733.37</a:t>
          </a:r>
          <a:r>
            <a:rPr lang="en-US" b="0" i="0" baseline="0" dirty="0"/>
            <a:t>		</a:t>
          </a:r>
          <a:endParaRPr lang="en-US" dirty="0"/>
        </a:p>
        <a:p>
          <a:pPr marL="0" lvl="0" defTabSz="1022350"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DA3CBBE2-A251-4C99-AD1F-40662BCFBA5F}" type="parTrans" cxnId="{7B97193A-9A62-4099-B325-AD1FF4E9DE1D}">
      <dgm:prSet/>
      <dgm:spPr/>
      <dgm:t>
        <a:bodyPr/>
        <a:lstStyle/>
        <a:p>
          <a:endParaRPr lang="en-US"/>
        </a:p>
      </dgm:t>
    </dgm:pt>
    <dgm:pt modelId="{AC183F07-C3EE-4509-B0C4-90591FDB6242}" type="sibTrans" cxnId="{7B97193A-9A62-4099-B325-AD1FF4E9DE1D}">
      <dgm:prSet/>
      <dgm:spPr/>
      <dgm:t>
        <a:bodyPr/>
        <a:lstStyle/>
        <a:p>
          <a:endParaRPr lang="en-US"/>
        </a:p>
      </dgm:t>
    </dgm:pt>
    <dgm:pt modelId="{35C77665-F312-444C-83BA-A01A9789D1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Expenses/Checks incl. PayPal/</a:t>
          </a:r>
          <a:r>
            <a:rPr lang="en-US" b="0" i="0" baseline="0" dirty="0" err="1"/>
            <a:t>Zelle</a:t>
          </a:r>
          <a:r>
            <a:rPr lang="en-US" b="0" i="0" baseline="0" dirty="0"/>
            <a:t>:  $1,326.42</a:t>
          </a:r>
          <a:endParaRPr lang="en-US" dirty="0"/>
        </a:p>
      </dgm:t>
    </dgm:pt>
    <dgm:pt modelId="{992C26EC-A334-4C24-81BF-CDF62F66F915}" type="parTrans" cxnId="{2E460054-D848-4F93-9465-1802223805B4}">
      <dgm:prSet/>
      <dgm:spPr/>
      <dgm:t>
        <a:bodyPr/>
        <a:lstStyle/>
        <a:p>
          <a:endParaRPr lang="en-US"/>
        </a:p>
      </dgm:t>
    </dgm:pt>
    <dgm:pt modelId="{653387AB-AAC6-433E-8665-387D2E172BE4}" type="sibTrans" cxnId="{2E460054-D848-4F93-9465-1802223805B4}">
      <dgm:prSet/>
      <dgm:spPr/>
      <dgm:t>
        <a:bodyPr/>
        <a:lstStyle/>
        <a:p>
          <a:endParaRPr lang="en-US"/>
        </a:p>
      </dgm:t>
    </dgm:pt>
    <dgm:pt modelId="{38DAE48E-E811-4BC4-827B-531BC711B7BF}" type="pres">
      <dgm:prSet presAssocID="{04D9A3DD-C322-40B1-A110-A30D823168D8}" presName="root" presStyleCnt="0">
        <dgm:presLayoutVars>
          <dgm:dir/>
          <dgm:resizeHandles val="exact"/>
        </dgm:presLayoutVars>
      </dgm:prSet>
      <dgm:spPr/>
    </dgm:pt>
    <dgm:pt modelId="{056E6576-F9BD-4F02-B445-07A80E33CE47}" type="pres">
      <dgm:prSet presAssocID="{6891C3F1-78DC-4D95-A395-774B42416687}" presName="compNode" presStyleCnt="0"/>
      <dgm:spPr/>
    </dgm:pt>
    <dgm:pt modelId="{031309BF-0E03-4A65-9A7C-9105F5D6FBB8}" type="pres">
      <dgm:prSet presAssocID="{6891C3F1-78DC-4D95-A395-774B42416687}" presName="bgRect" presStyleLbl="bgShp" presStyleIdx="0" presStyleCnt="3"/>
      <dgm:spPr/>
    </dgm:pt>
    <dgm:pt modelId="{92DDEBA4-D3F8-4A6A-BEDD-9F69A1C7F517}" type="pres">
      <dgm:prSet presAssocID="{6891C3F1-78DC-4D95-A395-774B424166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7F1B1DA2-9A40-4515-BB3D-02FB142A6C38}" type="pres">
      <dgm:prSet presAssocID="{6891C3F1-78DC-4D95-A395-774B42416687}" presName="spaceRect" presStyleCnt="0"/>
      <dgm:spPr/>
    </dgm:pt>
    <dgm:pt modelId="{8E9B70C8-22CA-4C57-BBE5-9F4F098F7285}" type="pres">
      <dgm:prSet presAssocID="{6891C3F1-78DC-4D95-A395-774B42416687}" presName="parTx" presStyleLbl="revTx" presStyleIdx="0" presStyleCnt="3">
        <dgm:presLayoutVars>
          <dgm:chMax val="0"/>
          <dgm:chPref val="0"/>
        </dgm:presLayoutVars>
      </dgm:prSet>
      <dgm:spPr/>
    </dgm:pt>
    <dgm:pt modelId="{B9438D05-81F5-4874-A9D3-408909A6C41B}" type="pres">
      <dgm:prSet presAssocID="{4DFDF62E-C253-4C04-838A-FAF0A001632A}" presName="sibTrans" presStyleCnt="0"/>
      <dgm:spPr/>
    </dgm:pt>
    <dgm:pt modelId="{E2683387-78E9-4C64-8C24-F9826E412B83}" type="pres">
      <dgm:prSet presAssocID="{35C77665-F312-444C-83BA-A01A9789D115}" presName="compNode" presStyleCnt="0"/>
      <dgm:spPr/>
    </dgm:pt>
    <dgm:pt modelId="{24C83C8F-D664-4F71-9508-2C500BBFA851}" type="pres">
      <dgm:prSet presAssocID="{35C77665-F312-444C-83BA-A01A9789D115}" presName="bgRect" presStyleLbl="bgShp" presStyleIdx="1" presStyleCnt="3" custLinFactNeighborX="-1045" custLinFactNeighborY="1208"/>
      <dgm:spPr/>
    </dgm:pt>
    <dgm:pt modelId="{22B6D383-25FB-4AC1-BA40-9A7780C0A915}" type="pres">
      <dgm:prSet presAssocID="{35C77665-F312-444C-83BA-A01A9789D1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94B4093-38B2-4756-A498-0CB30AFA16BA}" type="pres">
      <dgm:prSet presAssocID="{35C77665-F312-444C-83BA-A01A9789D115}" presName="spaceRect" presStyleCnt="0"/>
      <dgm:spPr/>
    </dgm:pt>
    <dgm:pt modelId="{A46A10C5-5D48-49A8-953D-436F64D55FA4}" type="pres">
      <dgm:prSet presAssocID="{35C77665-F312-444C-83BA-A01A9789D115}" presName="parTx" presStyleLbl="revTx" presStyleIdx="1" presStyleCnt="3">
        <dgm:presLayoutVars>
          <dgm:chMax val="0"/>
          <dgm:chPref val="0"/>
        </dgm:presLayoutVars>
      </dgm:prSet>
      <dgm:spPr/>
    </dgm:pt>
    <dgm:pt modelId="{34AE1767-8271-4CA7-A22D-F9A1F18F1AA1}" type="pres">
      <dgm:prSet presAssocID="{653387AB-AAC6-433E-8665-387D2E172BE4}" presName="sibTrans" presStyleCnt="0"/>
      <dgm:spPr/>
    </dgm:pt>
    <dgm:pt modelId="{DBAD97D1-7170-48FA-9E8B-75BD3514C337}" type="pres">
      <dgm:prSet presAssocID="{2F308C9D-E91A-4DE6-9411-BAFCDC5C425C}" presName="compNode" presStyleCnt="0"/>
      <dgm:spPr/>
    </dgm:pt>
    <dgm:pt modelId="{702335D8-5FD5-47BF-AA27-2D6240F2AF42}" type="pres">
      <dgm:prSet presAssocID="{2F308C9D-E91A-4DE6-9411-BAFCDC5C425C}" presName="bgRect" presStyleLbl="bgShp" presStyleIdx="2" presStyleCnt="3"/>
      <dgm:spPr/>
    </dgm:pt>
    <dgm:pt modelId="{24AC914F-D537-4A40-9CDC-6D72BDD12217}" type="pres">
      <dgm:prSet presAssocID="{2F308C9D-E91A-4DE6-9411-BAFCDC5C42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CDA4946-ECC9-4DD9-AC42-2998B80E4C0E}" type="pres">
      <dgm:prSet presAssocID="{2F308C9D-E91A-4DE6-9411-BAFCDC5C425C}" presName="spaceRect" presStyleCnt="0"/>
      <dgm:spPr/>
    </dgm:pt>
    <dgm:pt modelId="{2A6595B3-9DA0-4DBE-A176-4CF39DA6B31C}" type="pres">
      <dgm:prSet presAssocID="{2F308C9D-E91A-4DE6-9411-BAFCDC5C425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340D32B-45BA-41FA-B88A-FC2ACC5DA21D}" type="presOf" srcId="{04D9A3DD-C322-40B1-A110-A30D823168D8}" destId="{38DAE48E-E811-4BC4-827B-531BC711B7BF}" srcOrd="0" destOrd="0" presId="urn:microsoft.com/office/officeart/2018/2/layout/IconVerticalSolidList"/>
    <dgm:cxn modelId="{7B97193A-9A62-4099-B325-AD1FF4E9DE1D}" srcId="{04D9A3DD-C322-40B1-A110-A30D823168D8}" destId="{2F308C9D-E91A-4DE6-9411-BAFCDC5C425C}" srcOrd="2" destOrd="0" parTransId="{DA3CBBE2-A251-4C99-AD1F-40662BCFBA5F}" sibTransId="{AC183F07-C3EE-4509-B0C4-90591FDB6242}"/>
    <dgm:cxn modelId="{27429D63-8434-42AC-9F48-99F99B7A4F1C}" srcId="{04D9A3DD-C322-40B1-A110-A30D823168D8}" destId="{6891C3F1-78DC-4D95-A395-774B42416687}" srcOrd="0" destOrd="0" parTransId="{2A0AB285-E6E8-49C3-80B7-D25B3C899F06}" sibTransId="{4DFDF62E-C253-4C04-838A-FAF0A001632A}"/>
    <dgm:cxn modelId="{D3EC8745-D1F3-4807-BD66-9EE23D836DCD}" type="presOf" srcId="{6891C3F1-78DC-4D95-A395-774B42416687}" destId="{8E9B70C8-22CA-4C57-BBE5-9F4F098F7285}" srcOrd="0" destOrd="0" presId="urn:microsoft.com/office/officeart/2018/2/layout/IconVerticalSolidList"/>
    <dgm:cxn modelId="{2E460054-D848-4F93-9465-1802223805B4}" srcId="{04D9A3DD-C322-40B1-A110-A30D823168D8}" destId="{35C77665-F312-444C-83BA-A01A9789D115}" srcOrd="1" destOrd="0" parTransId="{992C26EC-A334-4C24-81BF-CDF62F66F915}" sibTransId="{653387AB-AAC6-433E-8665-387D2E172BE4}"/>
    <dgm:cxn modelId="{5D3B8674-2951-4BA4-B799-C8E7700C2B02}" type="presOf" srcId="{35C77665-F312-444C-83BA-A01A9789D115}" destId="{A46A10C5-5D48-49A8-953D-436F64D55FA4}" srcOrd="0" destOrd="0" presId="urn:microsoft.com/office/officeart/2018/2/layout/IconVerticalSolidList"/>
    <dgm:cxn modelId="{1B1582BF-BA72-4984-9537-352DE826C82B}" type="presOf" srcId="{2F308C9D-E91A-4DE6-9411-BAFCDC5C425C}" destId="{2A6595B3-9DA0-4DBE-A176-4CF39DA6B31C}" srcOrd="0" destOrd="0" presId="urn:microsoft.com/office/officeart/2018/2/layout/IconVerticalSolidList"/>
    <dgm:cxn modelId="{EAF909B1-FBD8-48A5-8DA6-1E48577F7924}" type="presParOf" srcId="{38DAE48E-E811-4BC4-827B-531BC711B7BF}" destId="{056E6576-F9BD-4F02-B445-07A80E33CE47}" srcOrd="0" destOrd="0" presId="urn:microsoft.com/office/officeart/2018/2/layout/IconVerticalSolidList"/>
    <dgm:cxn modelId="{F7AFE82C-A982-4878-BF37-684192D36AE6}" type="presParOf" srcId="{056E6576-F9BD-4F02-B445-07A80E33CE47}" destId="{031309BF-0E03-4A65-9A7C-9105F5D6FBB8}" srcOrd="0" destOrd="0" presId="urn:microsoft.com/office/officeart/2018/2/layout/IconVerticalSolidList"/>
    <dgm:cxn modelId="{DEFF1280-5AFD-4967-9ED6-B5DBA7FB8E64}" type="presParOf" srcId="{056E6576-F9BD-4F02-B445-07A80E33CE47}" destId="{92DDEBA4-D3F8-4A6A-BEDD-9F69A1C7F517}" srcOrd="1" destOrd="0" presId="urn:microsoft.com/office/officeart/2018/2/layout/IconVerticalSolidList"/>
    <dgm:cxn modelId="{8FC6395D-EDFB-4F89-A569-F3F82F74366A}" type="presParOf" srcId="{056E6576-F9BD-4F02-B445-07A80E33CE47}" destId="{7F1B1DA2-9A40-4515-BB3D-02FB142A6C38}" srcOrd="2" destOrd="0" presId="urn:microsoft.com/office/officeart/2018/2/layout/IconVerticalSolidList"/>
    <dgm:cxn modelId="{75104AE7-1672-4294-992D-440D71BF60B0}" type="presParOf" srcId="{056E6576-F9BD-4F02-B445-07A80E33CE47}" destId="{8E9B70C8-22CA-4C57-BBE5-9F4F098F7285}" srcOrd="3" destOrd="0" presId="urn:microsoft.com/office/officeart/2018/2/layout/IconVerticalSolidList"/>
    <dgm:cxn modelId="{7B7F6B5C-537B-439E-A612-351707251674}" type="presParOf" srcId="{38DAE48E-E811-4BC4-827B-531BC711B7BF}" destId="{B9438D05-81F5-4874-A9D3-408909A6C41B}" srcOrd="1" destOrd="0" presId="urn:microsoft.com/office/officeart/2018/2/layout/IconVerticalSolidList"/>
    <dgm:cxn modelId="{F9A39A4B-6FA2-4924-BC97-8294967876BF}" type="presParOf" srcId="{38DAE48E-E811-4BC4-827B-531BC711B7BF}" destId="{E2683387-78E9-4C64-8C24-F9826E412B83}" srcOrd="2" destOrd="0" presId="urn:microsoft.com/office/officeart/2018/2/layout/IconVerticalSolidList"/>
    <dgm:cxn modelId="{18E4BC9F-927B-43D5-B95D-8F8F20A88FF9}" type="presParOf" srcId="{E2683387-78E9-4C64-8C24-F9826E412B83}" destId="{24C83C8F-D664-4F71-9508-2C500BBFA851}" srcOrd="0" destOrd="0" presId="urn:microsoft.com/office/officeart/2018/2/layout/IconVerticalSolidList"/>
    <dgm:cxn modelId="{88D505AF-6DE1-48D0-B0B2-06D75C738CFC}" type="presParOf" srcId="{E2683387-78E9-4C64-8C24-F9826E412B83}" destId="{22B6D383-25FB-4AC1-BA40-9A7780C0A915}" srcOrd="1" destOrd="0" presId="urn:microsoft.com/office/officeart/2018/2/layout/IconVerticalSolidList"/>
    <dgm:cxn modelId="{59BF4E2D-991B-40F8-A277-BDEBD5730ABE}" type="presParOf" srcId="{E2683387-78E9-4C64-8C24-F9826E412B83}" destId="{094B4093-38B2-4756-A498-0CB30AFA16BA}" srcOrd="2" destOrd="0" presId="urn:microsoft.com/office/officeart/2018/2/layout/IconVerticalSolidList"/>
    <dgm:cxn modelId="{424E45C5-200C-4012-A17C-C98F0D34466D}" type="presParOf" srcId="{E2683387-78E9-4C64-8C24-F9826E412B83}" destId="{A46A10C5-5D48-49A8-953D-436F64D55FA4}" srcOrd="3" destOrd="0" presId="urn:microsoft.com/office/officeart/2018/2/layout/IconVerticalSolidList"/>
    <dgm:cxn modelId="{A596C0FB-0C65-4FE2-8026-0B090C31DF58}" type="presParOf" srcId="{38DAE48E-E811-4BC4-827B-531BC711B7BF}" destId="{34AE1767-8271-4CA7-A22D-F9A1F18F1AA1}" srcOrd="3" destOrd="0" presId="urn:microsoft.com/office/officeart/2018/2/layout/IconVerticalSolidList"/>
    <dgm:cxn modelId="{32C61AB2-1C3B-44B7-8A80-7DF8F5F4BB14}" type="presParOf" srcId="{38DAE48E-E811-4BC4-827B-531BC711B7BF}" destId="{DBAD97D1-7170-48FA-9E8B-75BD3514C337}" srcOrd="4" destOrd="0" presId="urn:microsoft.com/office/officeart/2018/2/layout/IconVerticalSolidList"/>
    <dgm:cxn modelId="{9C7E4526-6275-4674-BF43-DDD80250E594}" type="presParOf" srcId="{DBAD97D1-7170-48FA-9E8B-75BD3514C337}" destId="{702335D8-5FD5-47BF-AA27-2D6240F2AF42}" srcOrd="0" destOrd="0" presId="urn:microsoft.com/office/officeart/2018/2/layout/IconVerticalSolidList"/>
    <dgm:cxn modelId="{88437BB0-3D1A-4391-9EB4-9828A61DD45E}" type="presParOf" srcId="{DBAD97D1-7170-48FA-9E8B-75BD3514C337}" destId="{24AC914F-D537-4A40-9CDC-6D72BDD12217}" srcOrd="1" destOrd="0" presId="urn:microsoft.com/office/officeart/2018/2/layout/IconVerticalSolidList"/>
    <dgm:cxn modelId="{FF93457A-E26B-4889-9F13-9DCB891F08A9}" type="presParOf" srcId="{DBAD97D1-7170-48FA-9E8B-75BD3514C337}" destId="{ACDA4946-ECC9-4DD9-AC42-2998B80E4C0E}" srcOrd="2" destOrd="0" presId="urn:microsoft.com/office/officeart/2018/2/layout/IconVerticalSolidList"/>
    <dgm:cxn modelId="{207D0A08-C320-4473-A603-EC1562496849}" type="presParOf" srcId="{DBAD97D1-7170-48FA-9E8B-75BD3514C337}" destId="{2A6595B3-9DA0-4DBE-A176-4CF39DA6B3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3F720-8E51-4F84-8147-90BDA2D454BD}">
      <dsp:nvSpPr>
        <dsp:cNvPr id="0" name=""/>
        <dsp:cNvSpPr/>
      </dsp:nvSpPr>
      <dsp:spPr>
        <a:xfrm>
          <a:off x="0" y="3198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A929-D8F6-4E13-80D7-1D27F1741793}">
      <dsp:nvSpPr>
        <dsp:cNvPr id="0" name=""/>
        <dsp:cNvSpPr/>
      </dsp:nvSpPr>
      <dsp:spPr>
        <a:xfrm>
          <a:off x="206057" y="156463"/>
          <a:ext cx="374649" cy="374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65519-20AD-4C36-80C0-54BFA45D2858}">
      <dsp:nvSpPr>
        <dsp:cNvPr id="0" name=""/>
        <dsp:cNvSpPr/>
      </dsp:nvSpPr>
      <dsp:spPr>
        <a:xfrm>
          <a:off x="786764" y="3198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OPERATIONS CHECKING ACCOUNTING </a:t>
          </a:r>
          <a:r>
            <a:rPr lang="en-US" sz="1900" b="0" i="0" kern="1200" baseline="0"/>
            <a:t>	</a:t>
          </a:r>
          <a:endParaRPr lang="en-US" sz="1900" kern="1200"/>
        </a:p>
      </dsp:txBody>
      <dsp:txXfrm>
        <a:off x="786764" y="3198"/>
        <a:ext cx="8831368" cy="681180"/>
      </dsp:txXfrm>
    </dsp:sp>
    <dsp:sp modelId="{56BFC0AC-B84B-4140-A8EA-B97BB4F90822}">
      <dsp:nvSpPr>
        <dsp:cNvPr id="0" name=""/>
        <dsp:cNvSpPr/>
      </dsp:nvSpPr>
      <dsp:spPr>
        <a:xfrm>
          <a:off x="0" y="854674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579CA-8B45-44FA-9D51-59237FBD96D6}">
      <dsp:nvSpPr>
        <dsp:cNvPr id="0" name=""/>
        <dsp:cNvSpPr/>
      </dsp:nvSpPr>
      <dsp:spPr>
        <a:xfrm>
          <a:off x="206057" y="1007939"/>
          <a:ext cx="374649" cy="374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558D-C929-478C-B5F1-73F4B23369AE}">
      <dsp:nvSpPr>
        <dsp:cNvPr id="0" name=""/>
        <dsp:cNvSpPr/>
      </dsp:nvSpPr>
      <dsp:spPr>
        <a:xfrm>
          <a:off x="786764" y="854674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Balance Forward, July 1, 2024, Income 	$28,470.56	</a:t>
          </a:r>
          <a:endParaRPr lang="en-US" sz="1900" kern="1200" dirty="0"/>
        </a:p>
      </dsp:txBody>
      <dsp:txXfrm>
        <a:off x="786764" y="854674"/>
        <a:ext cx="8831368" cy="681180"/>
      </dsp:txXfrm>
    </dsp:sp>
    <dsp:sp modelId="{674E2B2B-06E1-41A5-A058-B8362A6C0E93}">
      <dsp:nvSpPr>
        <dsp:cNvPr id="0" name=""/>
        <dsp:cNvSpPr/>
      </dsp:nvSpPr>
      <dsp:spPr>
        <a:xfrm>
          <a:off x="0" y="1706150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DE17-714E-4987-B3B7-2303606C2B35}">
      <dsp:nvSpPr>
        <dsp:cNvPr id="0" name=""/>
        <dsp:cNvSpPr/>
      </dsp:nvSpPr>
      <dsp:spPr>
        <a:xfrm>
          <a:off x="206057" y="1859416"/>
          <a:ext cx="374649" cy="374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5BAB1-A8ED-4823-9E95-7744354B1765}">
      <dsp:nvSpPr>
        <dsp:cNvPr id="0" name=""/>
        <dsp:cNvSpPr/>
      </dsp:nvSpPr>
      <dsp:spPr>
        <a:xfrm>
          <a:off x="786764" y="1706150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Deposit/Credits via </a:t>
          </a:r>
          <a:r>
            <a:rPr lang="en-US" sz="1900" b="0" i="0" kern="1200" baseline="0" dirty="0" err="1"/>
            <a:t>Paypal</a:t>
          </a:r>
          <a:r>
            <a:rPr lang="en-US" sz="1900" b="0" i="0" kern="1200" baseline="0" dirty="0"/>
            <a:t>/</a:t>
          </a:r>
          <a:r>
            <a:rPr lang="en-US" sz="1900" b="0" i="0" kern="1200" baseline="0" dirty="0" err="1"/>
            <a:t>Zelle</a:t>
          </a:r>
          <a:r>
            <a:rPr lang="en-US" sz="1900" b="0" i="0" kern="1200" baseline="0" dirty="0"/>
            <a:t> –		</a:t>
          </a:r>
          <a:r>
            <a:rPr lang="en-US" sz="1900" b="1" i="0" kern="1200" baseline="0" dirty="0"/>
            <a:t>$1,504.57</a:t>
          </a:r>
          <a:endParaRPr lang="en-US" sz="1900" kern="1200" dirty="0"/>
        </a:p>
      </dsp:txBody>
      <dsp:txXfrm>
        <a:off x="786764" y="1706150"/>
        <a:ext cx="8831368" cy="681180"/>
      </dsp:txXfrm>
    </dsp:sp>
    <dsp:sp modelId="{0E7FA6F0-ADFC-449C-910B-8E133C414BA3}">
      <dsp:nvSpPr>
        <dsp:cNvPr id="0" name=""/>
        <dsp:cNvSpPr/>
      </dsp:nvSpPr>
      <dsp:spPr>
        <a:xfrm>
          <a:off x="0" y="2557626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AE575-1CBC-4364-9203-348C55099788}">
      <dsp:nvSpPr>
        <dsp:cNvPr id="0" name=""/>
        <dsp:cNvSpPr/>
      </dsp:nvSpPr>
      <dsp:spPr>
        <a:xfrm>
          <a:off x="206057" y="2710892"/>
          <a:ext cx="374649" cy="3746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E8E6B-896C-4982-B67C-94DA3AB7D2AA}">
      <dsp:nvSpPr>
        <dsp:cNvPr id="0" name=""/>
        <dsp:cNvSpPr/>
      </dsp:nvSpPr>
      <dsp:spPr>
        <a:xfrm>
          <a:off x="786764" y="2557626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Total Income and Interest $0.00	</a:t>
          </a:r>
          <a:endParaRPr lang="en-US" sz="1900" kern="1200" dirty="0"/>
        </a:p>
      </dsp:txBody>
      <dsp:txXfrm>
        <a:off x="786764" y="2557626"/>
        <a:ext cx="8831368" cy="681180"/>
      </dsp:txXfrm>
    </dsp:sp>
    <dsp:sp modelId="{1DE5023C-F365-474C-8AF5-71F3FC860B5D}">
      <dsp:nvSpPr>
        <dsp:cNvPr id="0" name=""/>
        <dsp:cNvSpPr/>
      </dsp:nvSpPr>
      <dsp:spPr>
        <a:xfrm>
          <a:off x="0" y="3409102"/>
          <a:ext cx="9618133" cy="681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C1F22-FD06-42C1-9F00-5D5A72B0C4AF}">
      <dsp:nvSpPr>
        <dsp:cNvPr id="0" name=""/>
        <dsp:cNvSpPr/>
      </dsp:nvSpPr>
      <dsp:spPr>
        <a:xfrm>
          <a:off x="206057" y="3562368"/>
          <a:ext cx="374649" cy="3746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3EBFB-1EB0-476B-8FA3-74EE9F4DF9E7}">
      <dsp:nvSpPr>
        <dsp:cNvPr id="0" name=""/>
        <dsp:cNvSpPr/>
      </dsp:nvSpPr>
      <dsp:spPr>
        <a:xfrm>
          <a:off x="786764" y="3409102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Total Brought Forward, Income and Interest 	$ 29,975.13	</a:t>
          </a:r>
          <a:endParaRPr lang="en-US" sz="1900" kern="1200" dirty="0"/>
        </a:p>
      </dsp:txBody>
      <dsp:txXfrm>
        <a:off x="786764" y="3409102"/>
        <a:ext cx="8831368" cy="681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D74D-9155-44CB-9E04-4276F8170391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538AB-18A9-468E-88A7-916C19DC6C7F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E0F0-EB67-4EE7-8725-3216B834C3D4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 baseline="0" dirty="0"/>
            <a:t>BALANCE 	$</a:t>
          </a:r>
          <a:r>
            <a:rPr lang="en-US" sz="2500" b="0" i="0" kern="1200" baseline="0" dirty="0"/>
            <a:t>29,975.13		</a:t>
          </a:r>
          <a:endParaRPr lang="en-US" sz="2500" kern="1200" dirty="0"/>
        </a:p>
      </dsp:txBody>
      <dsp:txXfrm>
        <a:off x="1350519" y="499"/>
        <a:ext cx="8267613" cy="1169280"/>
      </dsp:txXfrm>
    </dsp:sp>
    <dsp:sp modelId="{DCE9753F-DC78-4110-B070-A23CBC762630}">
      <dsp:nvSpPr>
        <dsp:cNvPr id="0" name=""/>
        <dsp:cNvSpPr/>
      </dsp:nvSpPr>
      <dsp:spPr>
        <a:xfrm>
          <a:off x="0" y="1480014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04061-E72A-4EF5-A1A1-1CF60746582A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A057D-CCBA-4EE3-8C64-372868C3249E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Expenses/Checks incl. PayPal/</a:t>
          </a:r>
          <a:r>
            <a:rPr lang="en-US" sz="2500" b="0" i="0" kern="1200" baseline="0" dirty="0" err="1"/>
            <a:t>Zelle</a:t>
          </a:r>
          <a:r>
            <a:rPr lang="en-US" sz="2500" b="0" i="0" kern="1200" baseline="0" dirty="0"/>
            <a:t> –	$13,390.42</a:t>
          </a:r>
          <a:endParaRPr lang="en-US" sz="2500" kern="1200" dirty="0"/>
        </a:p>
      </dsp:txBody>
      <dsp:txXfrm>
        <a:off x="1350519" y="1462100"/>
        <a:ext cx="8267613" cy="1169280"/>
      </dsp:txXfrm>
    </dsp:sp>
    <dsp:sp modelId="{E3769FC4-7E54-46CD-938A-DDFA344CCB08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B1384-C64A-4189-8B78-6B1E63C02AA9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92540-8C90-4AD8-AE2C-84B971F8A7AF}">
      <dsp:nvSpPr>
        <dsp:cNvPr id="0" name=""/>
        <dsp:cNvSpPr/>
      </dsp:nvSpPr>
      <dsp:spPr>
        <a:xfrm>
          <a:off x="1350519" y="2923701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 baseline="0" dirty="0"/>
            <a:t>Bank Balance – July 31,</a:t>
          </a:r>
          <a:r>
            <a:rPr lang="en-US" sz="2500" kern="1200" dirty="0"/>
            <a:t>2024</a:t>
          </a:r>
          <a:r>
            <a:rPr lang="en-US" sz="2500" i="0" kern="1200" baseline="0" dirty="0"/>
            <a:t> </a:t>
          </a:r>
          <a:r>
            <a:rPr lang="en-US" sz="2500" b="0" i="0" kern="1200" baseline="0" dirty="0"/>
            <a:t>	</a:t>
          </a:r>
          <a:r>
            <a:rPr lang="en-US" sz="2500" b="1" i="0" kern="1200" baseline="0" dirty="0"/>
            <a:t>$</a:t>
          </a:r>
          <a:r>
            <a:rPr lang="en-US" sz="2500" b="1" kern="1200" dirty="0"/>
            <a:t>16,584.71</a:t>
          </a:r>
          <a:endParaRPr lang="en-US" sz="2500" kern="1200" dirty="0"/>
        </a:p>
      </dsp:txBody>
      <dsp:txXfrm>
        <a:off x="1350519" y="2923701"/>
        <a:ext cx="8267613" cy="1169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660EE-3AF4-4B06-9FEE-9688806EE3D7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5020E-B6E1-45B5-BED8-E084F1BA46B3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FB24A-9086-485D-8479-922483FD922B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/>
            <a:t>RESTRICTED MONTHLY FINANCIAL REPORT</a:t>
          </a:r>
          <a:r>
            <a:rPr lang="en-US" sz="2500" b="0" i="0" kern="1200" baseline="0"/>
            <a:t>	</a:t>
          </a:r>
          <a:endParaRPr lang="en-US" sz="2500" kern="1200"/>
        </a:p>
      </dsp:txBody>
      <dsp:txXfrm>
        <a:off x="1418391" y="665190"/>
        <a:ext cx="8199741" cy="1228044"/>
      </dsp:txXfrm>
    </dsp:sp>
    <dsp:sp modelId="{363B3FE3-F3FB-47BC-80C9-E2DC6C19F5CD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9796B-7243-47DD-807D-D6AE13BBCA4B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30763-2A7A-4D93-AD9D-6899E7805274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Balance Forward, July 1,2024 Income 	$</a:t>
          </a:r>
          <a:r>
            <a:rPr lang="en-US" sz="2500" b="1" i="0" kern="1200" baseline="0" dirty="0"/>
            <a:t>27,340.19</a:t>
          </a:r>
          <a:r>
            <a:rPr lang="en-US" sz="2500" b="0" i="0" kern="1200" baseline="0" dirty="0"/>
            <a:t>	</a:t>
          </a:r>
          <a:endParaRPr lang="en-US" sz="2500" kern="1200" dirty="0"/>
        </a:p>
      </dsp:txBody>
      <dsp:txXfrm>
        <a:off x="1418391" y="2200246"/>
        <a:ext cx="8199741" cy="1228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309BF-0E03-4A65-9A7C-9105F5D6FBB8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DEBA4-D3F8-4A6A-BEDD-9F69A1C7F517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B70C8-22CA-4C57-BBE5-9F4F098F7285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/>
            <a:t>LESS: Bank Charges </a:t>
          </a:r>
          <a:r>
            <a:rPr lang="en-US" sz="1600" b="0" i="0" kern="1200" baseline="0" dirty="0"/>
            <a:t>	$0.00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Deposit of $5,720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Balance Brought Forward:$33,060.19	</a:t>
          </a:r>
          <a:endParaRPr lang="en-US" sz="1600" kern="1200" dirty="0"/>
        </a:p>
      </dsp:txBody>
      <dsp:txXfrm>
        <a:off x="1350519" y="499"/>
        <a:ext cx="8267613" cy="1169280"/>
      </dsp:txXfrm>
    </dsp:sp>
    <dsp:sp modelId="{24C83C8F-D664-4F71-9508-2C500BBFA851}">
      <dsp:nvSpPr>
        <dsp:cNvPr id="0" name=""/>
        <dsp:cNvSpPr/>
      </dsp:nvSpPr>
      <dsp:spPr>
        <a:xfrm>
          <a:off x="0" y="1476225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6D383-25FB-4AC1-BA40-9A7780C0A915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A10C5-5D48-49A8-953D-436F64D55FA4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Expenses/Checks incl. PayPal/</a:t>
          </a:r>
          <a:r>
            <a:rPr lang="en-US" sz="1600" b="0" i="0" kern="1200" baseline="0" dirty="0" err="1"/>
            <a:t>Zelle</a:t>
          </a:r>
          <a:r>
            <a:rPr lang="en-US" sz="1600" b="0" i="0" kern="1200" baseline="0" dirty="0"/>
            <a:t>:  $1,326.42</a:t>
          </a:r>
          <a:endParaRPr lang="en-US" sz="1600" kern="1200" dirty="0"/>
        </a:p>
      </dsp:txBody>
      <dsp:txXfrm>
        <a:off x="1350519" y="1462100"/>
        <a:ext cx="8267613" cy="1169280"/>
      </dsp:txXfrm>
    </dsp:sp>
    <dsp:sp modelId="{702335D8-5FD5-47BF-AA27-2D6240F2AF42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C914F-D537-4A40-9CDC-6D72BDD12217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595B3-9DA0-4DBE-A176-4CF39DA6B31C}">
      <dsp:nvSpPr>
        <dsp:cNvPr id="0" name=""/>
        <dsp:cNvSpPr/>
      </dsp:nvSpPr>
      <dsp:spPr>
        <a:xfrm>
          <a:off x="1350519" y="2923701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indent="0" algn="l">
            <a:lnSpc>
              <a:spcPct val="100000"/>
            </a:lnSpc>
            <a:spcBef>
              <a:spcPct val="0"/>
            </a:spcBef>
            <a:buNone/>
          </a:pPr>
          <a:r>
            <a:rPr lang="en-US" sz="1600" b="1" i="0" kern="1200" baseline="0" dirty="0"/>
            <a:t>Bank Balance – July 31,</a:t>
          </a:r>
          <a:r>
            <a:rPr lang="en-US" sz="1600" b="1" kern="1200" dirty="0"/>
            <a:t>2024</a:t>
          </a:r>
          <a:r>
            <a:rPr lang="en-US" sz="1600" b="1" i="0" kern="1200" baseline="0" dirty="0"/>
            <a:t>             $31,733.37</a:t>
          </a:r>
          <a:r>
            <a:rPr lang="en-US" sz="1600" b="0" i="0" kern="1200" baseline="0" dirty="0"/>
            <a:t>		</a:t>
          </a:r>
          <a:endParaRPr lang="en-US" sz="1600" kern="1200" dirty="0"/>
        </a:p>
        <a:p>
          <a:pPr marL="0" lvl="0" indent="0" algn="l" defTabSz="1022350"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350519" y="2923701"/>
        <a:ext cx="8267613" cy="116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650FC-54B5-466C-8E51-895418934D3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6EC7-B0F7-4C3D-BAE6-2EF53A61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6EC7-B0F7-4C3D-BAE6-2EF53A61FE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47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43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2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7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EBCC-640C-43FC-8E62-5A8CF7F5D12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hyperlink" Target="https://pixabay.com/en/dollar-currency-money-us-dollar-72688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hyperlink" Target="https://www.rawpixel.com/image/414366/free-photo-image-african-american-african-african-desc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C778-E7C2-421C-BCA3-50A42497A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TREASURER’S MONTHLY REPORT – UNRESTRICTED AND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ESTRICTED ACCOUNTS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Detroit (MI) Chapter of The Links, Incorporated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July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MONTHLY FINANCIAL REPORT 2024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63D79-31DA-418C-96BF-6D2E67943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/>
              <a:t>Link Tyra Evans</a:t>
            </a:r>
          </a:p>
          <a:p>
            <a:pPr algn="ctr">
              <a:lnSpc>
                <a:spcPct val="90000"/>
              </a:lnSpc>
            </a:pPr>
            <a:r>
              <a:rPr lang="en-US" sz="1100" dirty="0"/>
              <a:t>Detroit (MI) Links Chapter Inc.</a:t>
            </a:r>
          </a:p>
        </p:txBody>
      </p:sp>
      <p:pic>
        <p:nvPicPr>
          <p:cNvPr id="22" name="Graphic 21" descr="Document">
            <a:extLst>
              <a:ext uri="{FF2B5EF4-FFF2-40B4-BE49-F238E27FC236}">
                <a16:creationId xmlns:a16="http://schemas.microsoft.com/office/drawing/2014/main" id="{66D86F1F-5C3A-48FB-074E-6B12D00F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0260" y="0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12446-E296-496A-B192-38CC1A529E5A}"/>
              </a:ext>
            </a:extLst>
          </p:cNvPr>
          <p:cNvSpPr txBox="1"/>
          <p:nvPr/>
        </p:nvSpPr>
        <p:spPr>
          <a:xfrm>
            <a:off x="1286933" y="609600"/>
            <a:ext cx="10197494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Restricted Chase account</a:t>
            </a: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24ED0C27-0259-5DF7-21E8-DF8D0AE90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19385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91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estion images">
            <a:extLst>
              <a:ext uri="{FF2B5EF4-FFF2-40B4-BE49-F238E27FC236}">
                <a16:creationId xmlns:a16="http://schemas.microsoft.com/office/drawing/2014/main" id="{5A22519C-B98E-4892-8E88-EF38358E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0" y="351249"/>
            <a:ext cx="4263775" cy="52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2393A-A40C-25B4-9D7F-0EC9EF6D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751" y="351249"/>
            <a:ext cx="3760631" cy="18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8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AFB1FC12-AD02-1CB9-32F1-9B2CCA5F9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3719245" cy="265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stack of two dollar bills&#10;&#10;Description automatically generated">
            <a:extLst>
              <a:ext uri="{FF2B5EF4-FFF2-40B4-BE49-F238E27FC236}">
                <a16:creationId xmlns:a16="http://schemas.microsoft.com/office/drawing/2014/main" id="{78A6D5E6-6B6F-01E7-61CB-E08626417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68739" y="0"/>
            <a:ext cx="3854521" cy="272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73D51-3CD8-4B9A-7AE7-455321A97642}"/>
              </a:ext>
            </a:extLst>
          </p:cNvPr>
          <p:cNvSpPr txBox="1"/>
          <p:nvPr/>
        </p:nvSpPr>
        <p:spPr>
          <a:xfrm>
            <a:off x="647272" y="2845942"/>
            <a:ext cx="8465906" cy="144655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DETROIT CHAPTER HAS ZELLE!!!!!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F36DB-2E83-8C5D-C199-BBC8F325AE43}"/>
              </a:ext>
            </a:extLst>
          </p:cNvPr>
          <p:cNvSpPr txBox="1"/>
          <p:nvPr/>
        </p:nvSpPr>
        <p:spPr>
          <a:xfrm>
            <a:off x="1089061" y="4993240"/>
            <a:ext cx="648299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Detroitlinkszelle@gmail.com</a:t>
            </a:r>
          </a:p>
        </p:txBody>
      </p:sp>
      <p:pic>
        <p:nvPicPr>
          <p:cNvPr id="9" name="Picture 8" descr="High Five Broccoli">
            <a:extLst>
              <a:ext uri="{FF2B5EF4-FFF2-40B4-BE49-F238E27FC236}">
                <a16:creationId xmlns:a16="http://schemas.microsoft.com/office/drawing/2014/main" id="{0F4B89DF-62E4-C50C-2DF6-3C54272BA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44" y="-608094"/>
            <a:ext cx="5357118" cy="41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Unrestricted</a:t>
            </a:r>
            <a:r>
              <a:rPr lang="en-US" dirty="0"/>
              <a:t> Chase Banking Account</a:t>
            </a: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D8B14E2-AA31-5FBA-C61F-2406C0FD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31443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28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36FAA4-6290-9008-69A8-1DE71CEC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Chase Bank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579E0-ABB9-C36D-AB1B-395BDEC34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609600"/>
            <a:ext cx="6539088" cy="4364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372A38-FDE1-4497-E17F-E4D97522F7C8}"/>
              </a:ext>
            </a:extLst>
          </p:cNvPr>
          <p:cNvSpPr txBox="1"/>
          <p:nvPr/>
        </p:nvSpPr>
        <p:spPr>
          <a:xfrm>
            <a:off x="1884784" y="2630311"/>
            <a:ext cx="3488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Deposits: Retreat/name tags</a:t>
            </a:r>
          </a:p>
          <a:p>
            <a:r>
              <a:rPr lang="en-US" dirty="0"/>
              <a:t>Expenses: retreat/hospitality/fundraiser</a:t>
            </a:r>
          </a:p>
        </p:txBody>
      </p:sp>
    </p:spTree>
    <p:extLst>
      <p:ext uri="{BB962C8B-B14F-4D97-AF65-F5344CB8AC3E}">
        <p14:creationId xmlns:p14="http://schemas.microsoft.com/office/powerpoint/2010/main" val="329888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1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2DDB5-5891-44A2-A23F-E12499D74804}"/>
              </a:ext>
            </a:extLst>
          </p:cNvPr>
          <p:cNvSpPr txBox="1"/>
          <p:nvPr/>
        </p:nvSpPr>
        <p:spPr>
          <a:xfrm>
            <a:off x="1286933" y="609600"/>
            <a:ext cx="10197494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Unrestricted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Chase Banking Account</a:t>
            </a:r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7" name="Isosceles Triangle 12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AE1164E0-2881-2974-D104-024B118B4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75501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311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AD5D-2FFB-35C6-DEDE-DD235FD9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2910"/>
            <a:ext cx="8645352" cy="1507490"/>
          </a:xfrm>
        </p:spPr>
        <p:txBody>
          <a:bodyPr>
            <a:normAutofit/>
          </a:bodyPr>
          <a:lstStyle/>
          <a:p>
            <a:r>
              <a:rPr lang="en-US" sz="5400" dirty="0"/>
              <a:t>Restricted Account</a:t>
            </a:r>
          </a:p>
        </p:txBody>
      </p:sp>
    </p:spTree>
    <p:extLst>
      <p:ext uri="{BB962C8B-B14F-4D97-AF65-F5344CB8AC3E}">
        <p14:creationId xmlns:p14="http://schemas.microsoft.com/office/powerpoint/2010/main" val="21303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Restricted</a:t>
            </a:r>
            <a:r>
              <a:rPr lang="en-US" dirty="0"/>
              <a:t> Chase Banking Account</a:t>
            </a:r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903B136-4EB0-D8F5-2A99-20FB62636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0963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63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F8C33-F72D-EFCB-4B7C-41D92D7E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Chase Bank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36FD1-EF30-21C6-4203-0F2D3BCF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413"/>
            <a:ext cx="8611802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7B07A-321B-2756-F2D7-BAD5E959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Deposits/Expenses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70DF2-6525-DF01-0C82-09D87B90A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82" y="1707702"/>
            <a:ext cx="8926171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85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1180</TotalTime>
  <Words>212</Words>
  <Application>Microsoft Office PowerPoint</Application>
  <PresentationFormat>Widescreen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Facet</vt:lpstr>
      <vt:lpstr>TREASURER’S MONTHLY REPORT – UNRESTRICTED AND RESTRICTED ACCOUNTS  Detroit (MI) Chapter of The Links, Incorporated  July MONTHLY FINANCIAL REPORT 2024</vt:lpstr>
      <vt:lpstr>PowerPoint Presentation</vt:lpstr>
      <vt:lpstr>Unrestricted Chase Banking Account</vt:lpstr>
      <vt:lpstr>Chase Bank Summary</vt:lpstr>
      <vt:lpstr>PowerPoint Presentation</vt:lpstr>
      <vt:lpstr>Restricted Account</vt:lpstr>
      <vt:lpstr>Restricted Chase Banking Account</vt:lpstr>
      <vt:lpstr>Chase Bank Summary</vt:lpstr>
      <vt:lpstr>June Deposits/Expenses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TREASURER’S MONTHLY REPORT – UNRESTRICTED ACCOUNT  Detroit (MI) Chapter of The Links, Incorporated  UNRESTRICTED  MONTHLY FINANCIAL REPORT</dc:title>
  <dc:creator>Tyra Tomlin</dc:creator>
  <cp:lastModifiedBy>Tyra Evans</cp:lastModifiedBy>
  <cp:revision>49</cp:revision>
  <dcterms:created xsi:type="dcterms:W3CDTF">2022-09-08T17:14:30Z</dcterms:created>
  <dcterms:modified xsi:type="dcterms:W3CDTF">2024-09-09T16:31:17Z</dcterms:modified>
</cp:coreProperties>
</file>