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-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C16661-3309-B1E2-C29D-4323D4355B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FB4FAC-D63A-BE60-57F0-E63BD45F8A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12AC3-6F7C-8BB7-E3F4-8B748A6D3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F8A5B7-EFD8-E36F-ACFE-E71FC8028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CB529-4D04-0621-010A-3BE82346E1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747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1D2C85-0E00-641C-0EC6-9AB548197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44CAEF-8538-0227-6EAB-1A7D17EB9A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496B2C-EDEB-6FB1-FB37-D9F8A6B2E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7A08E-5612-CBDE-73D2-64B1DB7DD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60B6E-DE46-8CCA-8BDF-75E924FBB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5525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73F1D55-9452-9751-3C98-39BD17DBB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7B101F-8A88-BFCA-8E1B-28C07E4356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0E784-5456-C909-C6CE-D5B086BC1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B4FFB-7E73-F457-A20F-230D9C05F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7312BF-8581-F0C5-E914-97FA48D6A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3562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4A3DF-D6AA-885B-6D86-306723E9F8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3CCC91-A758-7D88-8451-01C7529433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92E12-A501-48BC-C9EA-997B53EBD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85EF89-EF24-2AD5-3EA0-29AA5D3DD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8AE84B-60B8-5166-96AE-1F83579B9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52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0F51A-E36E-7886-5399-C41AA9747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7723A-2F9B-3B0D-5B93-C6F5D9B686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FB4B9B-CFD9-16AA-EC3B-06E9D0E78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97327D-97DF-6CA6-18C4-166061990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660DC-38D7-BDB5-80A9-CC8010B09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77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4BBC3-3983-0814-8B9D-20A87EE223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FB1D73-C973-AD90-08C5-5BF3C49931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F3665C-13C9-2656-818B-5E61622BC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829DC5-A58E-26A9-860E-98B9BE0DC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170739-EBBF-A369-DB63-F8E71754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3AF962-D2ED-964E-E46D-586DE18E5C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955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79B90-1A8E-E8AE-32AF-78ACFBE53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8BEA93-09BD-C0F1-18C6-D36D49BBA2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55F573-97B6-E620-A0D3-7A4E94AF9E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5D0963-DD8C-A5A5-E75E-6FCFA441FB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56385D-6B9B-CDA9-C6A9-7628E9A3123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95C18E7-F551-817E-9285-5C7DBB65E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EA6E80-6432-2159-5C04-858978714F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83489B-9DE8-7CA5-EE4D-6763C54C57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162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68F77-87E6-D561-5ABC-7B28AF8053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62A2EE-710D-0362-27E1-70AA78F2E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C3620B-3DA3-0DF4-11E3-E582119C6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4F9CB3-BABE-B1DC-EF98-7867AB0F97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325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517D755-9B00-3504-F8DE-B0691BB6D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66A018-0DA4-9795-142B-8686E909E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51D2C8-D7A2-AEB8-1BD4-24386D0F2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014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3EA91-5C1F-E6C4-82B3-95890036C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98EF4E-287E-3A8F-7D52-8A55881AF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8C24D55-7EA2-C147-02E0-6D511EA95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ECB6EF-A252-2AD7-3B2C-478D2BEFD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1AB000-B2FB-AEA1-2695-E7EA30035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7D8135-3242-12DC-0A2C-C282E3454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9529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CAB102-FF52-25F2-829C-A3CA17BF7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F0C082A-E3F2-139E-F37A-5E8018D3B4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E5D9CB-6285-1564-7EC2-BDDBD1868C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BEA60C-769D-CB35-049A-7B0FEDE289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06C76-A948-941D-A17C-03E0D5E98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C0B6F-FC70-74B6-A003-AB8BEB6A8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59212F-7416-3672-58DB-FF87CA1C2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8700E-041A-FCE7-18AE-C59CF78CBE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4755E-A41A-6E2A-965B-1373C13918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6EFC1C-1931-4C34-91D4-468B8EF3EF2D}" type="datetimeFigureOut">
              <a:rPr lang="en-US" smtClean="0"/>
              <a:t>10/6/2024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B1DCD-A79E-A85C-62EB-98FE95750FF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F20D2-FAE8-6E19-3F9D-FC75EE0394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FE85B9-0ABE-4740-99F8-E1231ED7BD8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331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9E7FD-4035-1D0F-9402-BA1E52E0B5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8878" y="4625"/>
            <a:ext cx="9144000" cy="876693"/>
          </a:xfrm>
        </p:spPr>
        <p:txBody>
          <a:bodyPr>
            <a:noAutofit/>
          </a:bodyPr>
          <a:lstStyle/>
          <a:p>
            <a:r>
              <a:rPr lang="en-US" sz="2400" b="1" dirty="0"/>
              <a:t>The Detroit (MI) Chapter of the Links, Incorporated</a:t>
            </a:r>
            <a:br>
              <a:rPr lang="en-US" sz="2400" b="1" dirty="0"/>
            </a:br>
            <a:r>
              <a:rPr lang="en-US" sz="2400" b="1" dirty="0"/>
              <a:t>Standing Committees: 2024-2025</a:t>
            </a:r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7F5932-BE27-BE89-4CBB-97284C7C0A11}"/>
              </a:ext>
            </a:extLst>
          </p:cNvPr>
          <p:cNvSpPr txBox="1"/>
          <p:nvPr/>
        </p:nvSpPr>
        <p:spPr>
          <a:xfrm>
            <a:off x="1229434" y="1056285"/>
            <a:ext cx="2142831" cy="5524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Archives</a:t>
            </a:r>
          </a:p>
          <a:p>
            <a:r>
              <a:rPr lang="en-US" sz="1100" b="1" dirty="0"/>
              <a:t>Chair: Alison Vaughn</a:t>
            </a:r>
          </a:p>
          <a:p>
            <a:r>
              <a:rPr lang="en-US" sz="1100" dirty="0"/>
              <a:t>Charmaine Johnson</a:t>
            </a:r>
          </a:p>
          <a:p>
            <a:r>
              <a:rPr lang="en-US" sz="1100" dirty="0"/>
              <a:t>Mearon Lewers</a:t>
            </a:r>
          </a:p>
          <a:p>
            <a:r>
              <a:rPr lang="en-US" sz="1100" dirty="0"/>
              <a:t>Lynn Marine Adams</a:t>
            </a:r>
          </a:p>
          <a:p>
            <a:r>
              <a:rPr lang="en-US" sz="1100" dirty="0"/>
              <a:t>Beverly Norrell-Aitch</a:t>
            </a:r>
          </a:p>
          <a:p>
            <a:endParaRPr lang="en-US" sz="1200" dirty="0"/>
          </a:p>
          <a:p>
            <a:r>
              <a:rPr lang="en-US" sz="1200" b="1" u="sng" dirty="0"/>
              <a:t>Area Foundation</a:t>
            </a:r>
          </a:p>
          <a:p>
            <a:r>
              <a:rPr lang="en-US" sz="1100" b="1" dirty="0"/>
              <a:t>Chair: Marlo Johnson Roebuck</a:t>
            </a:r>
          </a:p>
          <a:p>
            <a:endParaRPr lang="en-US" sz="1200" b="1" u="sng" dirty="0"/>
          </a:p>
          <a:p>
            <a:r>
              <a:rPr lang="en-US" sz="1200" b="1" u="sng" dirty="0"/>
              <a:t>Black K.A.R.E.</a:t>
            </a:r>
          </a:p>
          <a:p>
            <a:r>
              <a:rPr lang="en-US" sz="1100" b="1" dirty="0"/>
              <a:t>Chair: Chrystal Wilson</a:t>
            </a:r>
          </a:p>
          <a:p>
            <a:r>
              <a:rPr lang="en-US" sz="1100" dirty="0"/>
              <a:t>Denise Fair Razo</a:t>
            </a:r>
          </a:p>
          <a:p>
            <a:r>
              <a:rPr lang="en-US" sz="1100" dirty="0"/>
              <a:t>Lesley Fairrow</a:t>
            </a:r>
          </a:p>
          <a:p>
            <a:r>
              <a:rPr lang="en-US" sz="1100" dirty="0"/>
              <a:t>Khalilah Spencer</a:t>
            </a:r>
          </a:p>
          <a:p>
            <a:r>
              <a:rPr lang="en-US" sz="1100" dirty="0"/>
              <a:t>Kim Trent</a:t>
            </a:r>
          </a:p>
          <a:p>
            <a:r>
              <a:rPr lang="en-US" sz="1100" dirty="0"/>
              <a:t>Markisha Williams</a:t>
            </a:r>
          </a:p>
          <a:p>
            <a:endParaRPr lang="en-US" sz="1200" dirty="0"/>
          </a:p>
          <a:p>
            <a:r>
              <a:rPr lang="en-US" sz="1200" b="1" u="sng" dirty="0"/>
              <a:t>Bylaws</a:t>
            </a:r>
          </a:p>
          <a:p>
            <a:r>
              <a:rPr lang="en-US" sz="1100" b="1" dirty="0"/>
              <a:t>Chair: Gladys Ayala Prempeh</a:t>
            </a:r>
          </a:p>
          <a:p>
            <a:r>
              <a:rPr lang="en-US" sz="1100" dirty="0"/>
              <a:t>Denise Lewis</a:t>
            </a:r>
          </a:p>
          <a:p>
            <a:r>
              <a:rPr lang="en-US" sz="1100" dirty="0"/>
              <a:t>Jenise Mitchell Ford</a:t>
            </a:r>
          </a:p>
          <a:p>
            <a:r>
              <a:rPr lang="en-US" sz="1100" dirty="0"/>
              <a:t>Aida Owens</a:t>
            </a:r>
          </a:p>
          <a:p>
            <a:r>
              <a:rPr lang="en-US" sz="1100" dirty="0"/>
              <a:t>Roshunda Price</a:t>
            </a:r>
          </a:p>
          <a:p>
            <a:endParaRPr lang="en-US" sz="1200" dirty="0"/>
          </a:p>
          <a:p>
            <a:r>
              <a:rPr lang="en-US" sz="1200" b="1" u="sng" dirty="0"/>
              <a:t>Communications/Social Media</a:t>
            </a:r>
          </a:p>
          <a:p>
            <a:r>
              <a:rPr lang="en-US" sz="1100" b="1" dirty="0"/>
              <a:t>Chair:  Corri Wofford</a:t>
            </a:r>
          </a:p>
          <a:p>
            <a:r>
              <a:rPr lang="en-US" sz="1100" dirty="0"/>
              <a:t>Denise Fair Razo</a:t>
            </a:r>
          </a:p>
          <a:p>
            <a:r>
              <a:rPr lang="en-US" sz="1100" dirty="0"/>
              <a:t>Rose Moten</a:t>
            </a:r>
          </a:p>
          <a:p>
            <a:r>
              <a:rPr lang="en-US" sz="1100" dirty="0"/>
              <a:t>Kim Trent</a:t>
            </a:r>
          </a:p>
          <a:p>
            <a:endParaRPr lang="en-US" sz="1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D87B241-578C-82BE-9DD6-F04564A111CB}"/>
              </a:ext>
            </a:extLst>
          </p:cNvPr>
          <p:cNvSpPr txBox="1"/>
          <p:nvPr/>
        </p:nvSpPr>
        <p:spPr>
          <a:xfrm>
            <a:off x="3811405" y="1072430"/>
            <a:ext cx="2068195" cy="55245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Ethics &amp; Standards</a:t>
            </a:r>
          </a:p>
          <a:p>
            <a:r>
              <a:rPr lang="en-US" sz="1100" b="1" dirty="0"/>
              <a:t>Chair: Shirley Mobley Woods</a:t>
            </a:r>
          </a:p>
          <a:p>
            <a:r>
              <a:rPr lang="en-US" sz="1100" dirty="0"/>
              <a:t>Deborah Bledsoe Ford</a:t>
            </a:r>
          </a:p>
          <a:p>
            <a:r>
              <a:rPr lang="en-US" sz="1100" dirty="0"/>
              <a:t>Sandra Bulger</a:t>
            </a:r>
          </a:p>
          <a:p>
            <a:r>
              <a:rPr lang="en-US" sz="1100" dirty="0"/>
              <a:t>Beverly Green</a:t>
            </a:r>
          </a:p>
          <a:p>
            <a:r>
              <a:rPr lang="en-US" sz="1100" dirty="0"/>
              <a:t>Casey Willis-Abner</a:t>
            </a:r>
          </a:p>
          <a:p>
            <a:endParaRPr lang="en-US" sz="1000" dirty="0"/>
          </a:p>
          <a:p>
            <a:r>
              <a:rPr lang="en-US" sz="1200" b="1" u="sng" dirty="0"/>
              <a:t>Finance</a:t>
            </a:r>
          </a:p>
          <a:p>
            <a:r>
              <a:rPr lang="en-US" sz="1100" b="1" dirty="0"/>
              <a:t>Chair: Tyra Evans</a:t>
            </a:r>
          </a:p>
          <a:p>
            <a:r>
              <a:rPr lang="en-US" sz="1100" dirty="0"/>
              <a:t>Angel Austin</a:t>
            </a:r>
          </a:p>
          <a:p>
            <a:r>
              <a:rPr lang="en-US" sz="1100" dirty="0"/>
              <a:t>Carla Burney Jones</a:t>
            </a:r>
          </a:p>
          <a:p>
            <a:r>
              <a:rPr lang="en-US" sz="1100" dirty="0"/>
              <a:t>Khalilah Spencer</a:t>
            </a:r>
          </a:p>
          <a:p>
            <a:r>
              <a:rPr lang="en-US" sz="1100" dirty="0"/>
              <a:t>Iris Taylor</a:t>
            </a:r>
          </a:p>
          <a:p>
            <a:endParaRPr lang="en-US" sz="1000" dirty="0"/>
          </a:p>
          <a:p>
            <a:r>
              <a:rPr lang="en-US" sz="1200" b="1" u="sng" dirty="0"/>
              <a:t>Fundraising</a:t>
            </a:r>
          </a:p>
          <a:p>
            <a:r>
              <a:rPr lang="en-US" sz="1100" b="1" dirty="0"/>
              <a:t>Chairs: Denise Brooks-Williams, </a:t>
            </a:r>
          </a:p>
          <a:p>
            <a:r>
              <a:rPr lang="en-US" sz="1100" b="1" dirty="0"/>
              <a:t>Allison Martin, Marcia Turner</a:t>
            </a:r>
          </a:p>
          <a:p>
            <a:r>
              <a:rPr lang="en-US" sz="1100" dirty="0"/>
              <a:t>Yolanda Bates</a:t>
            </a:r>
          </a:p>
          <a:p>
            <a:r>
              <a:rPr lang="en-US" sz="1100" dirty="0"/>
              <a:t>Sandra Bulger</a:t>
            </a:r>
          </a:p>
          <a:p>
            <a:r>
              <a:rPr lang="en-US" sz="1100" dirty="0"/>
              <a:t>Tamira Chapman</a:t>
            </a:r>
          </a:p>
          <a:p>
            <a:r>
              <a:rPr lang="en-US" sz="1100" dirty="0"/>
              <a:t>Lesley Fairrow</a:t>
            </a:r>
          </a:p>
          <a:p>
            <a:r>
              <a:rPr lang="en-US" sz="1100" dirty="0"/>
              <a:t>Kimberly Gill</a:t>
            </a:r>
          </a:p>
          <a:p>
            <a:r>
              <a:rPr lang="en-US" sz="1100" dirty="0"/>
              <a:t>Rose Moten</a:t>
            </a:r>
          </a:p>
          <a:p>
            <a:r>
              <a:rPr lang="en-US" sz="1100" dirty="0"/>
              <a:t>Gail Perry-Mason</a:t>
            </a:r>
          </a:p>
          <a:p>
            <a:r>
              <a:rPr lang="en-US" sz="1100" dirty="0"/>
              <a:t>Michele Peterson</a:t>
            </a:r>
          </a:p>
          <a:p>
            <a:r>
              <a:rPr lang="en-US" sz="1100" dirty="0"/>
              <a:t>Shauna Ryder-Diggs</a:t>
            </a:r>
          </a:p>
          <a:p>
            <a:endParaRPr lang="en-US" sz="1000" dirty="0"/>
          </a:p>
          <a:p>
            <a:r>
              <a:rPr lang="en-US" sz="1200" b="1" u="sng" dirty="0"/>
              <a:t>Hospitality</a:t>
            </a:r>
          </a:p>
          <a:p>
            <a:r>
              <a:rPr lang="en-US" sz="1100" b="1" dirty="0"/>
              <a:t>Chair: Alecia Ashford-Taylor</a:t>
            </a:r>
          </a:p>
          <a:p>
            <a:r>
              <a:rPr lang="en-US" sz="1100" dirty="0"/>
              <a:t>Shanna Johnson</a:t>
            </a:r>
          </a:p>
          <a:p>
            <a:r>
              <a:rPr lang="en-US" sz="1100" dirty="0"/>
              <a:t>Beverly Norrell-Aitch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A8D966-CAD2-3F56-D93D-63E2EF8107EC}"/>
              </a:ext>
            </a:extLst>
          </p:cNvPr>
          <p:cNvSpPr txBox="1"/>
          <p:nvPr/>
        </p:nvSpPr>
        <p:spPr>
          <a:xfrm>
            <a:off x="6546937" y="1056285"/>
            <a:ext cx="1736373" cy="64171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Internal Audit</a:t>
            </a:r>
          </a:p>
          <a:p>
            <a:r>
              <a:rPr lang="en-US" sz="1100" b="1" dirty="0"/>
              <a:t>Chair: Angel Austin</a:t>
            </a:r>
          </a:p>
          <a:p>
            <a:r>
              <a:rPr lang="en-US" sz="1100" dirty="0"/>
              <a:t>Tiffany Gunter</a:t>
            </a:r>
          </a:p>
          <a:p>
            <a:r>
              <a:rPr lang="en-US" sz="1100" dirty="0"/>
              <a:t>Shanna Johnson</a:t>
            </a:r>
          </a:p>
          <a:p>
            <a:endParaRPr lang="en-US" sz="1200" dirty="0"/>
          </a:p>
          <a:p>
            <a:r>
              <a:rPr lang="en-US" sz="1200" b="1" u="sng" dirty="0"/>
              <a:t>Membership</a:t>
            </a:r>
          </a:p>
          <a:p>
            <a:r>
              <a:rPr lang="en-US" sz="1100" b="1" dirty="0"/>
              <a:t>Chair: Kristi Stepp</a:t>
            </a:r>
          </a:p>
          <a:p>
            <a:r>
              <a:rPr lang="en-US" sz="1100" dirty="0"/>
              <a:t>Alecia Ashford-Taylor</a:t>
            </a:r>
          </a:p>
          <a:p>
            <a:r>
              <a:rPr lang="en-US" sz="1100" dirty="0"/>
              <a:t>Denise Brooks-Williams </a:t>
            </a:r>
          </a:p>
          <a:p>
            <a:r>
              <a:rPr lang="en-US" sz="1100" dirty="0"/>
              <a:t>Allison Martin</a:t>
            </a:r>
          </a:p>
          <a:p>
            <a:r>
              <a:rPr lang="en-US" sz="1100" dirty="0"/>
              <a:t>Joanna Masten</a:t>
            </a:r>
          </a:p>
          <a:p>
            <a:r>
              <a:rPr lang="en-US" sz="1100" dirty="0"/>
              <a:t>Kea Norrell-Aitch</a:t>
            </a:r>
          </a:p>
          <a:p>
            <a:r>
              <a:rPr lang="en-US" sz="1100" dirty="0"/>
              <a:t>Aida Owens</a:t>
            </a:r>
          </a:p>
          <a:p>
            <a:r>
              <a:rPr lang="en-US" sz="1100" dirty="0"/>
              <a:t>Sherri Pierce</a:t>
            </a:r>
          </a:p>
          <a:p>
            <a:r>
              <a:rPr lang="en-US" sz="1100" dirty="0"/>
              <a:t>Lauren Sanders</a:t>
            </a:r>
          </a:p>
          <a:p>
            <a:r>
              <a:rPr lang="en-US" sz="1100" dirty="0"/>
              <a:t>Marcia Turner</a:t>
            </a:r>
          </a:p>
          <a:p>
            <a:r>
              <a:rPr lang="en-US" sz="1100" dirty="0"/>
              <a:t>Patricia White</a:t>
            </a:r>
          </a:p>
          <a:p>
            <a:endParaRPr lang="en-US" sz="1200" dirty="0"/>
          </a:p>
          <a:p>
            <a:r>
              <a:rPr lang="en-US" sz="1200" b="1" u="sng" dirty="0"/>
              <a:t>Nominating</a:t>
            </a:r>
          </a:p>
          <a:p>
            <a:r>
              <a:rPr lang="en-US" sz="1100" b="1" dirty="0"/>
              <a:t>Chair: Patricia White</a:t>
            </a:r>
          </a:p>
          <a:p>
            <a:r>
              <a:rPr lang="en-US" sz="1100" dirty="0"/>
              <a:t>Jennifer Fuller </a:t>
            </a:r>
          </a:p>
          <a:p>
            <a:r>
              <a:rPr lang="en-US" sz="1100" dirty="0"/>
              <a:t>Allison Martin</a:t>
            </a:r>
          </a:p>
          <a:p>
            <a:r>
              <a:rPr lang="en-US" sz="1100" dirty="0"/>
              <a:t>Shirley Mobley-Woods</a:t>
            </a:r>
          </a:p>
          <a:p>
            <a:r>
              <a:rPr lang="en-US" sz="1100" dirty="0"/>
              <a:t>Marcia Turner</a:t>
            </a:r>
          </a:p>
          <a:p>
            <a:endParaRPr lang="en-US" sz="1200" b="1" u="sng" dirty="0"/>
          </a:p>
          <a:p>
            <a:r>
              <a:rPr lang="en-US" sz="1200" b="1" u="sng" dirty="0"/>
              <a:t>Programs</a:t>
            </a:r>
          </a:p>
          <a:p>
            <a:r>
              <a:rPr lang="en-US" sz="1100" b="1" dirty="0"/>
              <a:t>Chair: Roshunda Price</a:t>
            </a:r>
          </a:p>
          <a:p>
            <a:r>
              <a:rPr lang="en-US" sz="1100" dirty="0"/>
              <a:t>See Facet List for Members</a:t>
            </a:r>
          </a:p>
          <a:p>
            <a:endParaRPr lang="en-US" sz="1000" dirty="0"/>
          </a:p>
          <a:p>
            <a:endParaRPr lang="en-US" sz="1200" dirty="0"/>
          </a:p>
          <a:p>
            <a:endParaRPr lang="en-US" sz="1000" b="1" dirty="0"/>
          </a:p>
          <a:p>
            <a:endParaRPr lang="en-US" sz="1200" dirty="0"/>
          </a:p>
          <a:p>
            <a:endParaRPr lang="en-US" sz="1200" b="1" dirty="0"/>
          </a:p>
          <a:p>
            <a:endParaRPr lang="en-US" sz="1200" dirty="0"/>
          </a:p>
          <a:p>
            <a:endParaRPr lang="en-US" sz="1400" b="1" dirty="0"/>
          </a:p>
          <a:p>
            <a:endParaRPr lang="en-US" sz="14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374B7DC-D20D-B374-4AFF-AE710EBF7427}"/>
              </a:ext>
            </a:extLst>
          </p:cNvPr>
          <p:cNvSpPr txBox="1"/>
          <p:nvPr/>
        </p:nvSpPr>
        <p:spPr>
          <a:xfrm>
            <a:off x="9089300" y="1022695"/>
            <a:ext cx="1662828" cy="65710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u="sng" dirty="0"/>
              <a:t>Protocol</a:t>
            </a:r>
          </a:p>
          <a:p>
            <a:r>
              <a:rPr lang="en-US" sz="1200" b="1" dirty="0"/>
              <a:t>Chair: Judith McNeeley</a:t>
            </a:r>
          </a:p>
          <a:p>
            <a:r>
              <a:rPr lang="en-US" sz="1200" dirty="0"/>
              <a:t>Deborah Bledsoe Ford</a:t>
            </a:r>
          </a:p>
          <a:p>
            <a:r>
              <a:rPr lang="en-US" sz="1200" dirty="0"/>
              <a:t>Jenise Mitchell Ford</a:t>
            </a:r>
          </a:p>
          <a:p>
            <a:endParaRPr lang="en-US" sz="1000" b="1" u="sng" dirty="0"/>
          </a:p>
          <a:p>
            <a:r>
              <a:rPr lang="en-US" sz="1200" b="1" u="sng" dirty="0"/>
              <a:t>Rituals</a:t>
            </a:r>
          </a:p>
          <a:p>
            <a:r>
              <a:rPr lang="en-US" sz="1100" b="1" dirty="0"/>
              <a:t>Chair: Aida Owens</a:t>
            </a:r>
          </a:p>
          <a:p>
            <a:r>
              <a:rPr lang="en-US" sz="1100" dirty="0"/>
              <a:t>Kea Norrell-Aitch</a:t>
            </a:r>
          </a:p>
          <a:p>
            <a:r>
              <a:rPr lang="en-US" sz="1100" dirty="0"/>
              <a:t>Linda Parker</a:t>
            </a:r>
          </a:p>
          <a:p>
            <a:r>
              <a:rPr lang="en-US" sz="1100" dirty="0"/>
              <a:t>Lauren Sanders</a:t>
            </a:r>
          </a:p>
          <a:p>
            <a:endParaRPr lang="en-US" sz="1000" b="1" u="sng" dirty="0"/>
          </a:p>
          <a:p>
            <a:r>
              <a:rPr lang="en-US" sz="1200" b="1" u="sng" dirty="0"/>
              <a:t>Strategic Planning</a:t>
            </a:r>
          </a:p>
          <a:p>
            <a:r>
              <a:rPr lang="en-US" sz="1100" b="1" dirty="0"/>
              <a:t>Chair:  Michele Peterson</a:t>
            </a:r>
          </a:p>
          <a:p>
            <a:r>
              <a:rPr lang="en-US" sz="1100" dirty="0"/>
              <a:t>Portia Roberson</a:t>
            </a:r>
          </a:p>
          <a:p>
            <a:r>
              <a:rPr lang="en-US" sz="1100" dirty="0"/>
              <a:t>Jeanne Wardford</a:t>
            </a:r>
          </a:p>
          <a:p>
            <a:r>
              <a:rPr lang="en-US" sz="1100" dirty="0"/>
              <a:t>Casey Willis Abner</a:t>
            </a:r>
          </a:p>
          <a:p>
            <a:endParaRPr lang="en-US" sz="1000" dirty="0"/>
          </a:p>
          <a:p>
            <a:r>
              <a:rPr lang="en-US" sz="1200" b="1" u="sng" dirty="0"/>
              <a:t>STEAMM</a:t>
            </a:r>
          </a:p>
          <a:p>
            <a:r>
              <a:rPr lang="en-US" sz="1100" b="1" dirty="0"/>
              <a:t>Chair: Katrina Marion</a:t>
            </a:r>
          </a:p>
          <a:p>
            <a:r>
              <a:rPr lang="en-US" sz="1100" dirty="0"/>
              <a:t>Robbie Archer</a:t>
            </a:r>
          </a:p>
          <a:p>
            <a:r>
              <a:rPr lang="en-US" sz="1100" dirty="0"/>
              <a:t>Christina Clark</a:t>
            </a:r>
          </a:p>
          <a:p>
            <a:r>
              <a:rPr lang="en-US" sz="1100" dirty="0"/>
              <a:t>Lesley Fairrow</a:t>
            </a:r>
          </a:p>
          <a:p>
            <a:r>
              <a:rPr lang="en-US" sz="1100" dirty="0"/>
              <a:t>Jennifer Fuller</a:t>
            </a:r>
          </a:p>
          <a:p>
            <a:r>
              <a:rPr lang="en-US" sz="1100" dirty="0"/>
              <a:t>Tiffany Gunter</a:t>
            </a:r>
          </a:p>
          <a:p>
            <a:r>
              <a:rPr lang="en-US" sz="1100" dirty="0"/>
              <a:t>Marlo Johnson Roebuck</a:t>
            </a:r>
          </a:p>
          <a:p>
            <a:r>
              <a:rPr lang="en-US" sz="1100" dirty="0"/>
              <a:t>Lynn Marine Adams</a:t>
            </a:r>
          </a:p>
          <a:p>
            <a:endParaRPr lang="en-US" sz="1000" dirty="0"/>
          </a:p>
          <a:p>
            <a:r>
              <a:rPr lang="en-US" sz="1200" b="1" u="sng" dirty="0"/>
              <a:t>Technology</a:t>
            </a:r>
          </a:p>
          <a:p>
            <a:r>
              <a:rPr lang="en-US" sz="1100" b="1" dirty="0"/>
              <a:t>Chair: Katrina Marion</a:t>
            </a:r>
          </a:p>
          <a:p>
            <a:r>
              <a:rPr lang="en-US" sz="1100" dirty="0"/>
              <a:t>Carla Burney Jones</a:t>
            </a:r>
          </a:p>
          <a:p>
            <a:r>
              <a:rPr lang="en-US" sz="1100" dirty="0"/>
              <a:t>Markisha Williams</a:t>
            </a:r>
          </a:p>
          <a:p>
            <a:endParaRPr lang="en-US" sz="1400" dirty="0"/>
          </a:p>
          <a:p>
            <a:endParaRPr lang="en-US" sz="1400" b="1" dirty="0"/>
          </a:p>
          <a:p>
            <a:endParaRPr lang="en-US" sz="1400" dirty="0"/>
          </a:p>
          <a:p>
            <a:endParaRPr lang="en-US" sz="1400" b="1" dirty="0"/>
          </a:p>
          <a:p>
            <a:endParaRPr lang="en-US" sz="1400" dirty="0"/>
          </a:p>
        </p:txBody>
      </p:sp>
      <p:pic>
        <p:nvPicPr>
          <p:cNvPr id="3" name="Picture 2" descr="CA_Links_Green_Detroit (MI)_RGB.jpg">
            <a:extLst>
              <a:ext uri="{FF2B5EF4-FFF2-40B4-BE49-F238E27FC236}">
                <a16:creationId xmlns:a16="http://schemas.microsoft.com/office/drawing/2014/main" id="{2F563D0B-3D3B-8FC3-7250-119BAD24FB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944" y="54333"/>
            <a:ext cx="1334934" cy="777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EBA07F7-17C6-15ED-895B-87C8DD422D86}"/>
              </a:ext>
            </a:extLst>
          </p:cNvPr>
          <p:cNvSpPr txBox="1"/>
          <p:nvPr/>
        </p:nvSpPr>
        <p:spPr>
          <a:xfrm>
            <a:off x="1229434" y="6643187"/>
            <a:ext cx="92778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*President Kim Keaton Williams shall serve as an ex-officio member of all committees except the Nominating Committee (Per Detroit Chapter Bylaws). </a:t>
            </a:r>
            <a:endParaRPr lang="en-US" sz="1000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90DAEF4-6677-53AC-4282-A438D75958EA}"/>
              </a:ext>
            </a:extLst>
          </p:cNvPr>
          <p:cNvCxnSpPr>
            <a:cxnSpLocks/>
          </p:cNvCxnSpPr>
          <p:nvPr/>
        </p:nvCxnSpPr>
        <p:spPr>
          <a:xfrm>
            <a:off x="0" y="927486"/>
            <a:ext cx="121920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8570553-B2E8-F138-6A9F-CAD10EEA11C7}"/>
              </a:ext>
            </a:extLst>
          </p:cNvPr>
          <p:cNvSpPr txBox="1"/>
          <p:nvPr/>
        </p:nvSpPr>
        <p:spPr>
          <a:xfrm>
            <a:off x="11437028" y="6627797"/>
            <a:ext cx="6960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/>
              <a:t>10/6/24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538814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673</TotalTime>
  <Words>309</Words>
  <Application>Microsoft Office PowerPoint</Application>
  <PresentationFormat>Widescreen</PresentationFormat>
  <Paragraphs>132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The Detroit (MI) Chapter of the Links, Incorporated Standing Committees: 2024-2025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Detroit Chapter of the Links Incorporated Standing Committees: 2024-2025 DRAFT</dc:title>
  <dc:creator>Keaton Williams, Kimberly</dc:creator>
  <cp:lastModifiedBy>Keaton Williams, Kimberly</cp:lastModifiedBy>
  <cp:revision>24</cp:revision>
  <dcterms:created xsi:type="dcterms:W3CDTF">2024-08-24T13:30:49Z</dcterms:created>
  <dcterms:modified xsi:type="dcterms:W3CDTF">2024-10-06T13:46:30Z</dcterms:modified>
</cp:coreProperties>
</file>